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9" r:id="rId8"/>
    <p:sldId id="271" r:id="rId9"/>
    <p:sldId id="273" r:id="rId10"/>
    <p:sldId id="274" r:id="rId11"/>
    <p:sldId id="276" r:id="rId12"/>
    <p:sldId id="278" r:id="rId13"/>
    <p:sldId id="279" r:id="rId14"/>
    <p:sldId id="280" r:id="rId15"/>
    <p:sldId id="281" r:id="rId16"/>
    <p:sldId id="25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FF"/>
    <a:srgbClr val="0066FF"/>
    <a:srgbClr val="004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4448400"/>
            <a:ext cx="9150927" cy="1421928"/>
          </a:xfrm>
        </p:spPr>
        <p:txBody>
          <a:bodyPr vert="horz" wrap="none" anchor="ctr" anchorCtr="0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3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3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gradFill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prstClr val="white"/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prstClr val="white"/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attack analysis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5000">
                    <a:srgbClr val="94D7E4"/>
                  </a:gs>
                  <a:gs pos="73000">
                    <a:srgbClr val="94D7E4">
                      <a:lumMod val="60000"/>
                      <a:lumOff val="40000"/>
                    </a:srgbClr>
                  </a:gs>
                  <a:gs pos="0">
                    <a:prstClr val="white"/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1620000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0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997-4CC1-4D75-97D4-45FA36551966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FD5C-67AC-446A-B678-281940394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EB997-4CC1-4D75-97D4-45FA36551966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92FD5C-67AC-446A-B678-281940394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4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en-US" sz="2800" b="0" i="0" u="none" strike="noStrike" kern="1200" cap="none" spc="0" normalizeH="0" baseline="0" dirty="0">
          <a:ln>
            <a:noFill/>
          </a:ln>
          <a:gradFill>
            <a:gsLst>
              <a:gs pos="15000">
                <a:srgbClr val="94D7E4"/>
              </a:gs>
              <a:gs pos="73000">
                <a:srgbClr val="94D7E4">
                  <a:lumMod val="60000"/>
                  <a:lumOff val="40000"/>
                </a:srgbClr>
              </a:gs>
              <a:gs pos="0">
                <a:prstClr val="white"/>
              </a:gs>
              <a:gs pos="100000">
                <a:srgbClr val="94D7E4">
                  <a:lumMod val="0"/>
                  <a:lumOff val="100000"/>
                </a:srgbClr>
              </a:gs>
            </a:gsLst>
            <a:lin ang="16200000" scaled="1"/>
          </a:gra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chnix.com/identify-operating-system-ttl-ping/" TargetMode="External"/><Relationship Id="rId2" Type="http://schemas.openxmlformats.org/officeDocument/2006/relationships/hyperlink" Target="https://iphelix.medium.com/port-scanning-techniques-7661839d182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5D3B-5E1A-03B7-E014-AB95B6BD0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183" y="2305563"/>
            <a:ext cx="10575635" cy="705491"/>
          </a:xfrm>
        </p:spPr>
        <p:txBody>
          <a:bodyPr wrap="square" anchor="t" anchorCtr="0"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3CFFE-AAF9-0787-AA72-AF6BF36F5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85" y="3011054"/>
            <a:ext cx="10567630" cy="1437345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Michael Miller</a:t>
            </a:r>
          </a:p>
          <a:p>
            <a:r>
              <a:rPr lang="en-US" sz="2400" dirty="0">
                <a:latin typeface="Arial" panose="020B0604020202020204" pitchFamily="34" charset="0"/>
              </a:rPr>
              <a:t>College of Engineering and Information Sciences, DeVry University</a:t>
            </a:r>
          </a:p>
          <a:p>
            <a:r>
              <a:rPr lang="en-US" sz="2400" dirty="0">
                <a:latin typeface="Arial" panose="020B0604020202020204" pitchFamily="34" charset="0"/>
              </a:rPr>
              <a:t>SEC 290: Fundamentals of Infrastructure Security</a:t>
            </a:r>
          </a:p>
          <a:p>
            <a:r>
              <a:rPr lang="en-US" sz="2400" dirty="0">
                <a:latin typeface="Arial" panose="020B0604020202020204" pitchFamily="34" charset="0"/>
              </a:rPr>
              <a:t>Professor Rami </a:t>
            </a:r>
            <a:r>
              <a:rPr lang="en-US" sz="2400" dirty="0" err="1">
                <a:latin typeface="Arial" panose="020B0604020202020204" pitchFamily="34" charset="0"/>
              </a:rPr>
              <a:t>Salahieh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August 26, 2023</a:t>
            </a:r>
          </a:p>
        </p:txBody>
      </p:sp>
    </p:spTree>
    <p:extLst>
      <p:ext uri="{BB962C8B-B14F-4D97-AF65-F5344CB8AC3E}">
        <p14:creationId xmlns:p14="http://schemas.microsoft.com/office/powerpoint/2010/main" val="173031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DF8C924A-B7BA-E826-6077-A1D3A93373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-141" r="8768"/>
          <a:stretch/>
        </p:blipFill>
        <p:spPr>
          <a:xfrm>
            <a:off x="4991027" y="1690688"/>
            <a:ext cx="6364361" cy="43956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Memory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71027" cy="823912"/>
          </a:xfrm>
        </p:spPr>
        <p:txBody>
          <a:bodyPr/>
          <a:lstStyle/>
          <a:p>
            <a:r>
              <a:rPr lang="en-US" dirty="0"/>
              <a:t>Linux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71027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output after running the “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2000" dirty="0"/>
              <a:t>” command. </a:t>
            </a:r>
          </a:p>
          <a:p>
            <a:r>
              <a:rPr lang="en-US" sz="2000" dirty="0"/>
              <a:t>It shows port 55000 open for both IPv4 and IPv6.</a:t>
            </a:r>
          </a:p>
        </p:txBody>
      </p:sp>
    </p:spTree>
    <p:extLst>
      <p:ext uri="{BB962C8B-B14F-4D97-AF65-F5344CB8AC3E}">
        <p14:creationId xmlns:p14="http://schemas.microsoft.com/office/powerpoint/2010/main" val="307170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Memory Analysis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71027" cy="823912"/>
          </a:xfrm>
        </p:spPr>
        <p:txBody>
          <a:bodyPr/>
          <a:lstStyle/>
          <a:p>
            <a:r>
              <a:rPr lang="en-US" dirty="0"/>
              <a:t>Processes Hacker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71027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Process Hacker showing the properties of the rundll32.exe process. </a:t>
            </a:r>
            <a:endParaRPr lang="en-US" sz="1200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36E13675-915D-C062-02B0-C6773FEA52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6449" b="6449"/>
          <a:stretch/>
        </p:blipFill>
        <p:spPr>
          <a:xfrm>
            <a:off x="4921548" y="1681164"/>
            <a:ext cx="6433840" cy="4380402"/>
          </a:xfrm>
        </p:spPr>
      </p:pic>
    </p:spTree>
    <p:extLst>
      <p:ext uri="{BB962C8B-B14F-4D97-AF65-F5344CB8AC3E}">
        <p14:creationId xmlns:p14="http://schemas.microsoft.com/office/powerpoint/2010/main" val="118655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Memory Analysis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71027" cy="823912"/>
          </a:xfrm>
        </p:spPr>
        <p:txBody>
          <a:bodyPr/>
          <a:lstStyle/>
          <a:p>
            <a:r>
              <a:rPr lang="en-US" dirty="0"/>
              <a:t>Processes Monitor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71027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Process Monitor showing ifFaceName in the Path column and Data: Roman in the Detail column.</a:t>
            </a:r>
          </a:p>
        </p:txBody>
      </p:sp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3FC4169F-37EC-D6F2-08A4-E772681C6D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4688" b="4688"/>
          <a:stretch/>
        </p:blipFill>
        <p:spPr>
          <a:xfrm>
            <a:off x="4921502" y="1681164"/>
            <a:ext cx="6433886" cy="4380382"/>
          </a:xfrm>
        </p:spPr>
      </p:pic>
    </p:spTree>
    <p:extLst>
      <p:ext uri="{BB962C8B-B14F-4D97-AF65-F5344CB8AC3E}">
        <p14:creationId xmlns:p14="http://schemas.microsoft.com/office/powerpoint/2010/main" val="21098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dirty="0"/>
              <a:t> for Network Defense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71027" cy="823912"/>
          </a:xfrm>
        </p:spPr>
        <p:txBody>
          <a:bodyPr/>
          <a:lstStyle/>
          <a:p>
            <a:r>
              <a:rPr lang="en-US" sz="2400" dirty="0"/>
              <a:t>Time-based Access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71027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netstat -rn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000" dirty="0"/>
              <a:t> command to verify the DMZ Route Table settings.</a:t>
            </a:r>
          </a:p>
        </p:txBody>
      </p:sp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3C551090-9A32-C7CE-6744-A3F5E805A6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2625" t="8931" r="22853" b="36339"/>
          <a:stretch/>
        </p:blipFill>
        <p:spPr>
          <a:xfrm>
            <a:off x="5699051" y="1689105"/>
            <a:ext cx="5313723" cy="4500558"/>
          </a:xfrm>
        </p:spPr>
      </p:pic>
    </p:spTree>
    <p:extLst>
      <p:ext uri="{BB962C8B-B14F-4D97-AF65-F5344CB8AC3E}">
        <p14:creationId xmlns:p14="http://schemas.microsoft.com/office/powerpoint/2010/main" val="226342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sz="4400" dirty="0"/>
              <a:t> for Network Defense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1" y="1681163"/>
            <a:ext cx="3706658" cy="823912"/>
          </a:xfrm>
        </p:spPr>
        <p:txBody>
          <a:bodyPr>
            <a:normAutofit/>
          </a:bodyPr>
          <a:lstStyle/>
          <a:p>
            <a:r>
              <a:rPr lang="en-US" dirty="0"/>
              <a:t>Time-based Access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1" y="2505075"/>
            <a:ext cx="3706658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ping command verifying connectivity between the Ubuntu Web VM and the DMZ VM.</a:t>
            </a:r>
          </a:p>
        </p:txBody>
      </p:sp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158D137A-DAEA-7C93-BBA7-757BFA7B21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4514" t="26109" r="19567" b="29830"/>
          <a:stretch/>
        </p:blipFill>
        <p:spPr>
          <a:xfrm>
            <a:off x="4826658" y="1681164"/>
            <a:ext cx="6528730" cy="4339848"/>
          </a:xfrm>
        </p:spPr>
      </p:pic>
    </p:spTree>
    <p:extLst>
      <p:ext uri="{BB962C8B-B14F-4D97-AF65-F5344CB8AC3E}">
        <p14:creationId xmlns:p14="http://schemas.microsoft.com/office/powerpoint/2010/main" val="412354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97DD321D-CFA8-A23C-06F2-3C26036F3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-4" r="-216" b="4"/>
          <a:stretch/>
        </p:blipFill>
        <p:spPr>
          <a:xfrm>
            <a:off x="3461458" y="3227094"/>
            <a:ext cx="7912019" cy="2962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EA3F2-3711-D87B-6609-0AF993DC8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79"/>
          <a:stretch/>
        </p:blipFill>
        <p:spPr>
          <a:xfrm>
            <a:off x="3461458" y="1692176"/>
            <a:ext cx="7890753" cy="1465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63F4D-F6B4-5D3A-0020-D221DF5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sz="4400" dirty="0"/>
              <a:t> for Network Defense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9D4A-2C88-6870-A686-76652576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1" y="1681163"/>
            <a:ext cx="2338280" cy="823912"/>
          </a:xfrm>
        </p:spPr>
        <p:txBody>
          <a:bodyPr>
            <a:normAutofit/>
          </a:bodyPr>
          <a:lstStyle/>
          <a:p>
            <a:r>
              <a:rPr lang="en-US" dirty="0"/>
              <a:t>Time-based Access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2889E-E035-4122-06CA-C7EEF68F8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1" y="2505075"/>
            <a:ext cx="2338280" cy="3590744"/>
          </a:xfrm>
        </p:spPr>
        <p:txBody>
          <a:bodyPr>
            <a:normAutofit/>
          </a:bodyPr>
          <a:lstStyle/>
          <a:p>
            <a:r>
              <a:rPr lang="en-US" sz="2000" dirty="0"/>
              <a:t>Screenshot 1 shows time-based access rules in the FORWARD chain</a:t>
            </a:r>
          </a:p>
          <a:p>
            <a:r>
              <a:rPr lang="en-US" sz="2000" dirty="0"/>
              <a:t>Screenshot 2 verifies connectivity with the above rules enabled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668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C54A-47EE-2C2B-4DAA-EECB8D23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29E1-218E-54F8-5429-50D3D552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</a:t>
            </a:r>
          </a:p>
          <a:p>
            <a:pPr lvl="1"/>
            <a:r>
              <a:rPr lang="en-US" dirty="0"/>
              <a:t>Getting familiar with Wireshark and learning the depth of information it provides</a:t>
            </a:r>
          </a:p>
          <a:p>
            <a:r>
              <a:rPr lang="en-US" dirty="0"/>
              <a:t>Snort/SGUIL</a:t>
            </a:r>
          </a:p>
          <a:p>
            <a:pPr lvl="1"/>
            <a:r>
              <a:rPr lang="en-US" dirty="0"/>
              <a:t>Learning what Snort is and how the SGUIL application is used for configuration</a:t>
            </a:r>
          </a:p>
          <a:p>
            <a:r>
              <a:rPr lang="en-US" dirty="0"/>
              <a:t>Memory Analysis</a:t>
            </a:r>
          </a:p>
          <a:p>
            <a:pPr lvl="1"/>
            <a:r>
              <a:rPr lang="en-US" dirty="0"/>
              <a:t>Getting to know the strengths and limitations of analyzing memory dumps</a:t>
            </a:r>
          </a:p>
        </p:txBody>
      </p:sp>
    </p:spTree>
    <p:extLst>
      <p:ext uri="{BB962C8B-B14F-4D97-AF65-F5344CB8AC3E}">
        <p14:creationId xmlns:p14="http://schemas.microsoft.com/office/powerpoint/2010/main" val="115114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B876-D572-C7F9-30A4-DC31EE2A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806B-E131-441F-AD18-3380DD90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Wireshark for network traffic and packet analysis</a:t>
            </a:r>
          </a:p>
          <a:p>
            <a:r>
              <a:rPr lang="en-US" dirty="0"/>
              <a:t>Familiarity with Snort for Network Intrusion Detection</a:t>
            </a:r>
          </a:p>
          <a:p>
            <a:r>
              <a:rPr lang="en-US" dirty="0"/>
              <a:t>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dirty="0"/>
              <a:t> for firewall configuration</a:t>
            </a:r>
          </a:p>
          <a:p>
            <a:r>
              <a:rPr lang="en-US" dirty="0"/>
              <a:t>A strong understanding of Open SSL </a:t>
            </a:r>
            <a:r>
              <a:rPr lang="en-US" dirty="0" err="1"/>
              <a:t>encrytption</a:t>
            </a:r>
            <a:r>
              <a:rPr lang="en-US" dirty="0"/>
              <a:t> and usage</a:t>
            </a:r>
          </a:p>
        </p:txBody>
      </p:sp>
    </p:spTree>
    <p:extLst>
      <p:ext uri="{BB962C8B-B14F-4D97-AF65-F5344CB8AC3E}">
        <p14:creationId xmlns:p14="http://schemas.microsoft.com/office/powerpoint/2010/main" val="240516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F43C-3C79-74D9-DBC1-70C70E3E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AD3B-941A-7371-E368-07707D21C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Objectives</a:t>
            </a:r>
          </a:p>
          <a:p>
            <a:pPr lvl="1"/>
            <a:r>
              <a:rPr lang="en-US" dirty="0"/>
              <a:t>Intrusion analysis using Wireshark</a:t>
            </a:r>
          </a:p>
          <a:p>
            <a:pPr lvl="1"/>
            <a:r>
              <a:rPr lang="en-US" dirty="0"/>
              <a:t>Open SSL</a:t>
            </a:r>
          </a:p>
          <a:p>
            <a:pPr lvl="1"/>
            <a:r>
              <a:rPr lang="en-US" dirty="0"/>
              <a:t>Snort</a:t>
            </a:r>
          </a:p>
          <a:p>
            <a:pPr lvl="1"/>
            <a:r>
              <a:rPr lang="en-US" dirty="0"/>
              <a:t>Live memory analysis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dirty="0"/>
              <a:t> for Network Defense</a:t>
            </a:r>
          </a:p>
        </p:txBody>
      </p:sp>
    </p:spTree>
    <p:extLst>
      <p:ext uri="{BB962C8B-B14F-4D97-AF65-F5344CB8AC3E}">
        <p14:creationId xmlns:p14="http://schemas.microsoft.com/office/powerpoint/2010/main" val="43374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CC6A-7BD3-E932-0E26-179994AF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F655E-2881-6CE9-79C4-F6BF3AFD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Infosec Learning. (n.d.). DeVry SEC 290 - Module 3: Open SSL Project</a:t>
            </a:r>
          </a:p>
          <a:p>
            <a:r>
              <a:rPr lang="en-US" sz="1600" dirty="0"/>
              <a:t>Kacherginsky, P. (2008). Port scanning techniques. </a:t>
            </a:r>
            <a:r>
              <a:rPr lang="en-US" sz="1600" dirty="0">
                <a:hlinkClick r:id="rId2"/>
              </a:rPr>
              <a:t>https://iphelix.medium.com/port-scanning-techniques-7661839d182e</a:t>
            </a:r>
            <a:endParaRPr lang="en-US" sz="1600" dirty="0"/>
          </a:p>
          <a:p>
            <a:r>
              <a:rPr lang="en-US" sz="1600" dirty="0"/>
              <a:t>Prof. Rami, (July 21, 2023). Live lecture SEC290 DeVry University</a:t>
            </a:r>
          </a:p>
          <a:p>
            <a:r>
              <a:rPr lang="en-US" sz="1600" dirty="0"/>
              <a:t>Sk. (2021). Identify operating system using TTL value and ping. </a:t>
            </a:r>
            <a:r>
              <a:rPr lang="en-US" sz="1600" dirty="0">
                <a:hlinkClick r:id="rId3"/>
              </a:rPr>
              <a:t>https://ostechnix.com/identify-operating-system-ttl-ping/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120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019B-0B31-2E6C-3C77-D20AB9A3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7B20-0DEA-1358-F910-EA6C9292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Summarize the weekly projects completed for</a:t>
            </a:r>
            <a:br>
              <a:rPr lang="en-US" dirty="0"/>
            </a:br>
            <a:r>
              <a:rPr lang="en-US" dirty="0"/>
              <a:t>SEC290 – Fundamentals of Infrastructure Security</a:t>
            </a:r>
          </a:p>
          <a:p>
            <a:r>
              <a:rPr lang="en-US" dirty="0"/>
              <a:t>Topics Covered</a:t>
            </a:r>
          </a:p>
          <a:p>
            <a:pPr lvl="1"/>
            <a:r>
              <a:rPr lang="en-US" dirty="0"/>
              <a:t>Intrusion analysis using Wireshark</a:t>
            </a:r>
          </a:p>
          <a:p>
            <a:pPr lvl="1"/>
            <a:r>
              <a:rPr lang="en-US" dirty="0"/>
              <a:t>Open SSL</a:t>
            </a:r>
          </a:p>
          <a:p>
            <a:pPr lvl="1"/>
            <a:r>
              <a:rPr lang="en-US" dirty="0"/>
              <a:t>Snort</a:t>
            </a:r>
          </a:p>
          <a:p>
            <a:pPr lvl="1"/>
            <a:r>
              <a:rPr lang="en-US" dirty="0"/>
              <a:t>Live memory analysis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dirty="0"/>
              <a:t> for Network Defense</a:t>
            </a:r>
          </a:p>
        </p:txBody>
      </p:sp>
    </p:spTree>
    <p:extLst>
      <p:ext uri="{BB962C8B-B14F-4D97-AF65-F5344CB8AC3E}">
        <p14:creationId xmlns:p14="http://schemas.microsoft.com/office/powerpoint/2010/main" val="98657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2310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Intrusion Analysis Using Wireshark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409051"/>
            <a:ext cx="9211713" cy="509036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Basic attack analysis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Packet 20 has a time-to-live of 64 and data field size of 56 bytes</a:t>
            </a:r>
            <a:br>
              <a:rPr lang="en-US" dirty="0"/>
            </a:br>
            <a:r>
              <a:rPr lang="en-US" dirty="0"/>
              <a:t>Packet 22 has a time-to-live of 128 and data field size of 32 bytes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a little Internet research to discover which operating systems use the specific values in their ping commands. What operating system generated the echo request in capture 20?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Linux originate ping requests with the default time to live of 64, while windows uses 128 (Sk, 2021).</a:t>
            </a:r>
            <a:br>
              <a:rPr lang="en-US" dirty="0"/>
            </a:br>
            <a:r>
              <a:rPr lang="en-US" dirty="0"/>
              <a:t>Packet 20 looks like it came from a Linux system.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Review packet no. 37 and beyond, what do you think is taking place here? __________________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source (192.168.25.200) is scanning for open ports on the destination (192.168.21.1)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 22846. What is suspicious about the flag settings in this packet?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It looks like the source is attempting a TCP FIN scan on port 1488 of the target. In this type of scan a FIN packet is sent to the target expecting an RST response. If there is no response, then the port is considered open. This type of scan is considered stealthier than a regular SYN scan, but unreliable because some OSs respond with RST even on open ports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Kacherginsky, 2008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is the IP address of the host being targeted?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192.168.25.1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Open SSL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425" y="1740133"/>
            <a:ext cx="421957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Creating and testing an SSL/TLS file</a:t>
            </a:r>
          </a:p>
          <a:p>
            <a:r>
              <a:rPr lang="en-US" sz="2000" dirty="0"/>
              <a:t>Screenshot of the Wireshark output  showing a GET request in the Info column.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A6A911-399F-7D6D-161F-FD86E91F26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740132"/>
            <a:ext cx="6019800" cy="4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Open SSL (cont’d)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9F3C89-DE0A-FE9F-8117-A6AE7C92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4221226" cy="823912"/>
          </a:xfrm>
        </p:spPr>
        <p:txBody>
          <a:bodyPr>
            <a:normAutofit/>
          </a:bodyPr>
          <a:lstStyle/>
          <a:p>
            <a:r>
              <a:rPr lang="en-US" dirty="0"/>
              <a:t>Creating and testing an SSL/TLS file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699C21-18FA-3B7E-2DEF-AD09496EF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4221226" cy="3684588"/>
          </a:xfrm>
        </p:spPr>
        <p:txBody>
          <a:bodyPr/>
          <a:lstStyle/>
          <a:p>
            <a:r>
              <a:rPr lang="en-US" sz="2000" dirty="0"/>
              <a:t>Screenshot of the Wireshark output showing the decrypted SSL stream.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10A78B-8FE6-A6E6-BE3E-444BA99CE4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44402" y="1690688"/>
            <a:ext cx="6007810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7594-AE9D-6834-D49C-8386C9D3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C6FB-09C2-7357-ADB6-F1EEF1A49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2570242" cy="823912"/>
          </a:xfrm>
        </p:spPr>
        <p:txBody>
          <a:bodyPr/>
          <a:lstStyle/>
          <a:p>
            <a:r>
              <a:rPr lang="en-US" sz="2400" dirty="0"/>
              <a:t>Testing Snort rules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4859-B938-1E20-F3BB-211478EDD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2570244" cy="3684588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SGUIL output showing the transcript of the XMAS scan alert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D30C25E-2AD5-D7CF-C66B-87511B7D84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70455" y="1690688"/>
            <a:ext cx="7381758" cy="44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1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78AB-DB2B-3EAA-FEB7-57C59357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Snort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65B33-2DD2-9FA6-8D85-797C0BAD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01477" cy="823912"/>
          </a:xfrm>
        </p:spPr>
        <p:txBody>
          <a:bodyPr/>
          <a:lstStyle/>
          <a:p>
            <a:r>
              <a:rPr lang="en-US" sz="2400" dirty="0"/>
              <a:t>Testing Snort rules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C29E-4A88-7020-12F6-6647A6AE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0147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Wireshark output showing the TCP packets generated by the XMAS scan.</a:t>
            </a: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C4D79AF6-2BD6-A67F-3AE6-89C4A03F56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4583" b="4583"/>
          <a:stretch/>
        </p:blipFill>
        <p:spPr>
          <a:xfrm>
            <a:off x="4921477" y="1681163"/>
            <a:ext cx="6433911" cy="4380372"/>
          </a:xfrm>
        </p:spPr>
      </p:pic>
    </p:spTree>
    <p:extLst>
      <p:ext uri="{BB962C8B-B14F-4D97-AF65-F5344CB8AC3E}">
        <p14:creationId xmlns:p14="http://schemas.microsoft.com/office/powerpoint/2010/main" val="92587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78AB-DB2B-3EAA-FEB7-57C59357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Snort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65B33-2DD2-9FA6-8D85-797C0BAD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01477" cy="823912"/>
          </a:xfrm>
        </p:spPr>
        <p:txBody>
          <a:bodyPr/>
          <a:lstStyle/>
          <a:p>
            <a:r>
              <a:rPr lang="en-US" sz="2400" dirty="0"/>
              <a:t>Creating Snort rules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C29E-4A88-7020-12F6-6647A6AE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0147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SGUIL output showing the ping activity alert.</a:t>
            </a:r>
          </a:p>
        </p:txBody>
      </p:sp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52057445-4F9C-D8D3-2E99-946023E74A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4515" b="4515"/>
          <a:stretch/>
        </p:blipFill>
        <p:spPr>
          <a:xfrm>
            <a:off x="4921495" y="1681163"/>
            <a:ext cx="6433893" cy="4380380"/>
          </a:xfrm>
        </p:spPr>
      </p:pic>
    </p:spTree>
    <p:extLst>
      <p:ext uri="{BB962C8B-B14F-4D97-AF65-F5344CB8AC3E}">
        <p14:creationId xmlns:p14="http://schemas.microsoft.com/office/powerpoint/2010/main" val="5175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78AB-DB2B-3EAA-FEB7-57C59357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Snort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65B33-2DD2-9FA6-8D85-797C0BAD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3801477" cy="823912"/>
          </a:xfrm>
        </p:spPr>
        <p:txBody>
          <a:bodyPr/>
          <a:lstStyle/>
          <a:p>
            <a:r>
              <a:rPr lang="en-US" sz="2400" dirty="0"/>
              <a:t>Creating Snort rules (cont’d)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C29E-4A88-7020-12F6-6647A6AE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0147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Wireshark output showing the ICMP packets generated by the ping activity.</a:t>
            </a: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32C32179-5FBC-D123-D745-8BF061D0E8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4390" b="4390"/>
          <a:stretch/>
        </p:blipFill>
        <p:spPr>
          <a:xfrm>
            <a:off x="4935509" y="1690688"/>
            <a:ext cx="6419879" cy="4370865"/>
          </a:xfrm>
        </p:spPr>
      </p:pic>
    </p:spTree>
    <p:extLst>
      <p:ext uri="{BB962C8B-B14F-4D97-AF65-F5344CB8AC3E}">
        <p14:creationId xmlns:p14="http://schemas.microsoft.com/office/powerpoint/2010/main" val="41228192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169</TotalTime>
  <Words>824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Corbel</vt:lpstr>
      <vt:lpstr>Courier New</vt:lpstr>
      <vt:lpstr>Roboto</vt:lpstr>
      <vt:lpstr>Depth</vt:lpstr>
      <vt:lpstr>Course Project</vt:lpstr>
      <vt:lpstr>Introduction</vt:lpstr>
      <vt:lpstr>Intrusion Analysis Using Wireshark</vt:lpstr>
      <vt:lpstr>Open SSL</vt:lpstr>
      <vt:lpstr>Open SSL (cont’d)</vt:lpstr>
      <vt:lpstr>Snort</vt:lpstr>
      <vt:lpstr>Snort (cont’d)</vt:lpstr>
      <vt:lpstr>Snort (cont’d)</vt:lpstr>
      <vt:lpstr>Snort (cont’d)</vt:lpstr>
      <vt:lpstr>Live Memory Analysis</vt:lpstr>
      <vt:lpstr>Live Memory Analysis (cont’d)</vt:lpstr>
      <vt:lpstr>Live Memory Analysis (cont’d)</vt:lpstr>
      <vt:lpstr>iptables for Network Defense</vt:lpstr>
      <vt:lpstr>iptables for Network Defense (cont’d)</vt:lpstr>
      <vt:lpstr>iptables for Network Defense (cont’d)</vt:lpstr>
      <vt:lpstr>Project Challenges</vt:lpstr>
      <vt:lpstr>Career Skills Obtained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Miller</dc:creator>
  <cp:lastModifiedBy>Michael Miller</cp:lastModifiedBy>
  <cp:revision>2</cp:revision>
  <dcterms:created xsi:type="dcterms:W3CDTF">2023-08-26T16:25:31Z</dcterms:created>
  <dcterms:modified xsi:type="dcterms:W3CDTF">2023-08-26T19:43:42Z</dcterms:modified>
</cp:coreProperties>
</file>