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0077450" cy="566896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24" name="PlaceHolder 2"/>
          <p:cNvSpPr>
            <a:spLocks noGrp="1"/>
          </p:cNvSpPr>
          <p:nvPr>
            <p:ph/>
          </p:nvPr>
        </p:nvSpPr>
        <p:spPr>
          <a:xfrm>
            <a:off x="241920" y="1241280"/>
            <a:ext cx="960588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25" name="PlaceHolder 3"/>
          <p:cNvSpPr>
            <a:spLocks noGrp="1"/>
          </p:cNvSpPr>
          <p:nvPr>
            <p:ph/>
          </p:nvPr>
        </p:nvSpPr>
        <p:spPr>
          <a:xfrm>
            <a:off x="241920" y="3436560"/>
            <a:ext cx="960588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27" name="PlaceHolder 2"/>
          <p:cNvSpPr>
            <a:spLocks noGrp="1"/>
          </p:cNvSpPr>
          <p:nvPr>
            <p:ph/>
          </p:nvPr>
        </p:nvSpPr>
        <p:spPr>
          <a:xfrm>
            <a:off x="241920" y="124128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28" name="PlaceHolder 3"/>
          <p:cNvSpPr>
            <a:spLocks noGrp="1"/>
          </p:cNvSpPr>
          <p:nvPr>
            <p:ph/>
          </p:nvPr>
        </p:nvSpPr>
        <p:spPr>
          <a:xfrm>
            <a:off x="5164200" y="124128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29" name="PlaceHolder 4"/>
          <p:cNvSpPr>
            <a:spLocks noGrp="1"/>
          </p:cNvSpPr>
          <p:nvPr>
            <p:ph/>
          </p:nvPr>
        </p:nvSpPr>
        <p:spPr>
          <a:xfrm>
            <a:off x="241920" y="343656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30" name="PlaceHolder 5"/>
          <p:cNvSpPr>
            <a:spLocks noGrp="1"/>
          </p:cNvSpPr>
          <p:nvPr>
            <p:ph/>
          </p:nvPr>
        </p:nvSpPr>
        <p:spPr>
          <a:xfrm>
            <a:off x="5164200" y="343656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32" name="PlaceHolder 2"/>
          <p:cNvSpPr>
            <a:spLocks noGrp="1"/>
          </p:cNvSpPr>
          <p:nvPr>
            <p:ph/>
          </p:nvPr>
        </p:nvSpPr>
        <p:spPr>
          <a:xfrm>
            <a:off x="241920" y="1241280"/>
            <a:ext cx="30927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33" name="PlaceHolder 3"/>
          <p:cNvSpPr>
            <a:spLocks noGrp="1"/>
          </p:cNvSpPr>
          <p:nvPr>
            <p:ph/>
          </p:nvPr>
        </p:nvSpPr>
        <p:spPr>
          <a:xfrm>
            <a:off x="3489840" y="1241280"/>
            <a:ext cx="30927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34" name="PlaceHolder 4"/>
          <p:cNvSpPr>
            <a:spLocks noGrp="1"/>
          </p:cNvSpPr>
          <p:nvPr>
            <p:ph/>
          </p:nvPr>
        </p:nvSpPr>
        <p:spPr>
          <a:xfrm>
            <a:off x="6737400" y="1241280"/>
            <a:ext cx="30927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35" name="PlaceHolder 5"/>
          <p:cNvSpPr>
            <a:spLocks noGrp="1"/>
          </p:cNvSpPr>
          <p:nvPr>
            <p:ph/>
          </p:nvPr>
        </p:nvSpPr>
        <p:spPr>
          <a:xfrm>
            <a:off x="241920" y="3436560"/>
            <a:ext cx="30927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36" name="PlaceHolder 6"/>
          <p:cNvSpPr>
            <a:spLocks noGrp="1"/>
          </p:cNvSpPr>
          <p:nvPr>
            <p:ph/>
          </p:nvPr>
        </p:nvSpPr>
        <p:spPr>
          <a:xfrm>
            <a:off x="3489840" y="3436560"/>
            <a:ext cx="30927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37" name="PlaceHolder 7"/>
          <p:cNvSpPr>
            <a:spLocks noGrp="1"/>
          </p:cNvSpPr>
          <p:nvPr>
            <p:ph/>
          </p:nvPr>
        </p:nvSpPr>
        <p:spPr>
          <a:xfrm>
            <a:off x="6737400" y="3436560"/>
            <a:ext cx="30927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41" name="PlaceHolder 2"/>
          <p:cNvSpPr>
            <a:spLocks noGrp="1"/>
          </p:cNvSpPr>
          <p:nvPr>
            <p:ph type="subTitle"/>
          </p:nvPr>
        </p:nvSpPr>
        <p:spPr>
          <a:xfrm>
            <a:off x="241920" y="1241280"/>
            <a:ext cx="9605880" cy="420300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43" name="PlaceHolder 2"/>
          <p:cNvSpPr>
            <a:spLocks noGrp="1"/>
          </p:cNvSpPr>
          <p:nvPr>
            <p:ph/>
          </p:nvPr>
        </p:nvSpPr>
        <p:spPr>
          <a:xfrm>
            <a:off x="241920" y="1241280"/>
            <a:ext cx="9605880" cy="420300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45" name="PlaceHolder 2"/>
          <p:cNvSpPr>
            <a:spLocks noGrp="1"/>
          </p:cNvSpPr>
          <p:nvPr>
            <p:ph/>
          </p:nvPr>
        </p:nvSpPr>
        <p:spPr>
          <a:xfrm>
            <a:off x="241920" y="1241280"/>
            <a:ext cx="4687560" cy="420300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46" name="PlaceHolder 3"/>
          <p:cNvSpPr>
            <a:spLocks noGrp="1"/>
          </p:cNvSpPr>
          <p:nvPr>
            <p:ph/>
          </p:nvPr>
        </p:nvSpPr>
        <p:spPr>
          <a:xfrm>
            <a:off x="5164200" y="1241280"/>
            <a:ext cx="4687560" cy="420300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241920" y="226080"/>
            <a:ext cx="9605880" cy="38329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50" name="PlaceHolder 2"/>
          <p:cNvSpPr>
            <a:spLocks noGrp="1"/>
          </p:cNvSpPr>
          <p:nvPr>
            <p:ph/>
          </p:nvPr>
        </p:nvSpPr>
        <p:spPr>
          <a:xfrm>
            <a:off x="241920" y="124128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51" name="PlaceHolder 3"/>
          <p:cNvSpPr>
            <a:spLocks noGrp="1"/>
          </p:cNvSpPr>
          <p:nvPr>
            <p:ph/>
          </p:nvPr>
        </p:nvSpPr>
        <p:spPr>
          <a:xfrm>
            <a:off x="5164200" y="1241280"/>
            <a:ext cx="4687560" cy="420300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52" name="PlaceHolder 4"/>
          <p:cNvSpPr>
            <a:spLocks noGrp="1"/>
          </p:cNvSpPr>
          <p:nvPr>
            <p:ph/>
          </p:nvPr>
        </p:nvSpPr>
        <p:spPr>
          <a:xfrm>
            <a:off x="241920" y="343656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subTitle"/>
          </p:nvPr>
        </p:nvSpPr>
        <p:spPr>
          <a:xfrm>
            <a:off x="241920" y="1241280"/>
            <a:ext cx="9605880" cy="420300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54" name="PlaceHolder 2"/>
          <p:cNvSpPr>
            <a:spLocks noGrp="1"/>
          </p:cNvSpPr>
          <p:nvPr>
            <p:ph/>
          </p:nvPr>
        </p:nvSpPr>
        <p:spPr>
          <a:xfrm>
            <a:off x="241920" y="1241280"/>
            <a:ext cx="4687560" cy="420300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55" name="PlaceHolder 3"/>
          <p:cNvSpPr>
            <a:spLocks noGrp="1"/>
          </p:cNvSpPr>
          <p:nvPr>
            <p:ph/>
          </p:nvPr>
        </p:nvSpPr>
        <p:spPr>
          <a:xfrm>
            <a:off x="5164200" y="124128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56" name="PlaceHolder 4"/>
          <p:cNvSpPr>
            <a:spLocks noGrp="1"/>
          </p:cNvSpPr>
          <p:nvPr>
            <p:ph/>
          </p:nvPr>
        </p:nvSpPr>
        <p:spPr>
          <a:xfrm>
            <a:off x="5164200" y="343656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58" name="PlaceHolder 2"/>
          <p:cNvSpPr>
            <a:spLocks noGrp="1"/>
          </p:cNvSpPr>
          <p:nvPr>
            <p:ph/>
          </p:nvPr>
        </p:nvSpPr>
        <p:spPr>
          <a:xfrm>
            <a:off x="241920" y="124128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59" name="PlaceHolder 3"/>
          <p:cNvSpPr>
            <a:spLocks noGrp="1"/>
          </p:cNvSpPr>
          <p:nvPr>
            <p:ph/>
          </p:nvPr>
        </p:nvSpPr>
        <p:spPr>
          <a:xfrm>
            <a:off x="5164200" y="124128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60" name="PlaceHolder 4"/>
          <p:cNvSpPr>
            <a:spLocks noGrp="1"/>
          </p:cNvSpPr>
          <p:nvPr>
            <p:ph/>
          </p:nvPr>
        </p:nvSpPr>
        <p:spPr>
          <a:xfrm>
            <a:off x="241920" y="3436560"/>
            <a:ext cx="960588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62" name="PlaceHolder 2"/>
          <p:cNvSpPr>
            <a:spLocks noGrp="1"/>
          </p:cNvSpPr>
          <p:nvPr>
            <p:ph/>
          </p:nvPr>
        </p:nvSpPr>
        <p:spPr>
          <a:xfrm>
            <a:off x="241920" y="1241280"/>
            <a:ext cx="960588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63" name="PlaceHolder 3"/>
          <p:cNvSpPr>
            <a:spLocks noGrp="1"/>
          </p:cNvSpPr>
          <p:nvPr>
            <p:ph/>
          </p:nvPr>
        </p:nvSpPr>
        <p:spPr>
          <a:xfrm>
            <a:off x="241920" y="3436560"/>
            <a:ext cx="960588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65" name="PlaceHolder 2"/>
          <p:cNvSpPr>
            <a:spLocks noGrp="1"/>
          </p:cNvSpPr>
          <p:nvPr>
            <p:ph/>
          </p:nvPr>
        </p:nvSpPr>
        <p:spPr>
          <a:xfrm>
            <a:off x="241920" y="124128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66" name="PlaceHolder 3"/>
          <p:cNvSpPr>
            <a:spLocks noGrp="1"/>
          </p:cNvSpPr>
          <p:nvPr>
            <p:ph/>
          </p:nvPr>
        </p:nvSpPr>
        <p:spPr>
          <a:xfrm>
            <a:off x="5164200" y="124128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67" name="PlaceHolder 4"/>
          <p:cNvSpPr>
            <a:spLocks noGrp="1"/>
          </p:cNvSpPr>
          <p:nvPr>
            <p:ph/>
          </p:nvPr>
        </p:nvSpPr>
        <p:spPr>
          <a:xfrm>
            <a:off x="241920" y="343656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68" name="PlaceHolder 5"/>
          <p:cNvSpPr>
            <a:spLocks noGrp="1"/>
          </p:cNvSpPr>
          <p:nvPr>
            <p:ph/>
          </p:nvPr>
        </p:nvSpPr>
        <p:spPr>
          <a:xfrm>
            <a:off x="5164200" y="343656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70" name="PlaceHolder 2"/>
          <p:cNvSpPr>
            <a:spLocks noGrp="1"/>
          </p:cNvSpPr>
          <p:nvPr>
            <p:ph/>
          </p:nvPr>
        </p:nvSpPr>
        <p:spPr>
          <a:xfrm>
            <a:off x="241920" y="1241280"/>
            <a:ext cx="30927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71" name="PlaceHolder 3"/>
          <p:cNvSpPr>
            <a:spLocks noGrp="1"/>
          </p:cNvSpPr>
          <p:nvPr>
            <p:ph/>
          </p:nvPr>
        </p:nvSpPr>
        <p:spPr>
          <a:xfrm>
            <a:off x="3489840" y="1241280"/>
            <a:ext cx="30927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72" name="PlaceHolder 4"/>
          <p:cNvSpPr>
            <a:spLocks noGrp="1"/>
          </p:cNvSpPr>
          <p:nvPr>
            <p:ph/>
          </p:nvPr>
        </p:nvSpPr>
        <p:spPr>
          <a:xfrm>
            <a:off x="6737400" y="1241280"/>
            <a:ext cx="30927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73" name="PlaceHolder 5"/>
          <p:cNvSpPr>
            <a:spLocks noGrp="1"/>
          </p:cNvSpPr>
          <p:nvPr>
            <p:ph/>
          </p:nvPr>
        </p:nvSpPr>
        <p:spPr>
          <a:xfrm>
            <a:off x="241920" y="3436560"/>
            <a:ext cx="30927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74" name="PlaceHolder 6"/>
          <p:cNvSpPr>
            <a:spLocks noGrp="1"/>
          </p:cNvSpPr>
          <p:nvPr>
            <p:ph/>
          </p:nvPr>
        </p:nvSpPr>
        <p:spPr>
          <a:xfrm>
            <a:off x="3489840" y="3436560"/>
            <a:ext cx="30927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75" name="PlaceHolder 7"/>
          <p:cNvSpPr>
            <a:spLocks noGrp="1"/>
          </p:cNvSpPr>
          <p:nvPr>
            <p:ph/>
          </p:nvPr>
        </p:nvSpPr>
        <p:spPr>
          <a:xfrm>
            <a:off x="6737400" y="3436560"/>
            <a:ext cx="30927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79" name="PlaceHolder 2"/>
          <p:cNvSpPr>
            <a:spLocks noGrp="1"/>
          </p:cNvSpPr>
          <p:nvPr>
            <p:ph type="subTitle"/>
          </p:nvPr>
        </p:nvSpPr>
        <p:spPr>
          <a:xfrm>
            <a:off x="241920" y="1241280"/>
            <a:ext cx="9605880" cy="420300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81" name="PlaceHolder 2"/>
          <p:cNvSpPr>
            <a:spLocks noGrp="1"/>
          </p:cNvSpPr>
          <p:nvPr>
            <p:ph/>
          </p:nvPr>
        </p:nvSpPr>
        <p:spPr>
          <a:xfrm>
            <a:off x="241920" y="1241280"/>
            <a:ext cx="9605880" cy="420300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83" name="PlaceHolder 2"/>
          <p:cNvSpPr>
            <a:spLocks noGrp="1"/>
          </p:cNvSpPr>
          <p:nvPr>
            <p:ph/>
          </p:nvPr>
        </p:nvSpPr>
        <p:spPr>
          <a:xfrm>
            <a:off x="241920" y="1241280"/>
            <a:ext cx="4687560" cy="420300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84" name="PlaceHolder 3"/>
          <p:cNvSpPr>
            <a:spLocks noGrp="1"/>
          </p:cNvSpPr>
          <p:nvPr>
            <p:ph/>
          </p:nvPr>
        </p:nvSpPr>
        <p:spPr>
          <a:xfrm>
            <a:off x="5164200" y="1241280"/>
            <a:ext cx="4687560" cy="420300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5" name="PlaceHolder 2"/>
          <p:cNvSpPr>
            <a:spLocks noGrp="1"/>
          </p:cNvSpPr>
          <p:nvPr>
            <p:ph/>
          </p:nvPr>
        </p:nvSpPr>
        <p:spPr>
          <a:xfrm>
            <a:off x="241920" y="1241280"/>
            <a:ext cx="9605880" cy="420300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241920" y="226080"/>
            <a:ext cx="9605880" cy="38329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88" name="PlaceHolder 2"/>
          <p:cNvSpPr>
            <a:spLocks noGrp="1"/>
          </p:cNvSpPr>
          <p:nvPr>
            <p:ph/>
          </p:nvPr>
        </p:nvSpPr>
        <p:spPr>
          <a:xfrm>
            <a:off x="241920" y="124128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89" name="PlaceHolder 3"/>
          <p:cNvSpPr>
            <a:spLocks noGrp="1"/>
          </p:cNvSpPr>
          <p:nvPr>
            <p:ph/>
          </p:nvPr>
        </p:nvSpPr>
        <p:spPr>
          <a:xfrm>
            <a:off x="5164200" y="1241280"/>
            <a:ext cx="4687560" cy="420300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90" name="PlaceHolder 4"/>
          <p:cNvSpPr>
            <a:spLocks noGrp="1"/>
          </p:cNvSpPr>
          <p:nvPr>
            <p:ph/>
          </p:nvPr>
        </p:nvSpPr>
        <p:spPr>
          <a:xfrm>
            <a:off x="241920" y="343656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92" name="PlaceHolder 2"/>
          <p:cNvSpPr>
            <a:spLocks noGrp="1"/>
          </p:cNvSpPr>
          <p:nvPr>
            <p:ph/>
          </p:nvPr>
        </p:nvSpPr>
        <p:spPr>
          <a:xfrm>
            <a:off x="241920" y="1241280"/>
            <a:ext cx="4687560" cy="420300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93" name="PlaceHolder 3"/>
          <p:cNvSpPr>
            <a:spLocks noGrp="1"/>
          </p:cNvSpPr>
          <p:nvPr>
            <p:ph/>
          </p:nvPr>
        </p:nvSpPr>
        <p:spPr>
          <a:xfrm>
            <a:off x="5164200" y="124128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94" name="PlaceHolder 4"/>
          <p:cNvSpPr>
            <a:spLocks noGrp="1"/>
          </p:cNvSpPr>
          <p:nvPr>
            <p:ph/>
          </p:nvPr>
        </p:nvSpPr>
        <p:spPr>
          <a:xfrm>
            <a:off x="5164200" y="343656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96" name="PlaceHolder 2"/>
          <p:cNvSpPr>
            <a:spLocks noGrp="1"/>
          </p:cNvSpPr>
          <p:nvPr>
            <p:ph/>
          </p:nvPr>
        </p:nvSpPr>
        <p:spPr>
          <a:xfrm>
            <a:off x="241920" y="124128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97" name="PlaceHolder 3"/>
          <p:cNvSpPr>
            <a:spLocks noGrp="1"/>
          </p:cNvSpPr>
          <p:nvPr>
            <p:ph/>
          </p:nvPr>
        </p:nvSpPr>
        <p:spPr>
          <a:xfrm>
            <a:off x="5164200" y="124128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98" name="PlaceHolder 4"/>
          <p:cNvSpPr>
            <a:spLocks noGrp="1"/>
          </p:cNvSpPr>
          <p:nvPr>
            <p:ph/>
          </p:nvPr>
        </p:nvSpPr>
        <p:spPr>
          <a:xfrm>
            <a:off x="241920" y="3436560"/>
            <a:ext cx="960588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100" name="PlaceHolder 2"/>
          <p:cNvSpPr>
            <a:spLocks noGrp="1"/>
          </p:cNvSpPr>
          <p:nvPr>
            <p:ph/>
          </p:nvPr>
        </p:nvSpPr>
        <p:spPr>
          <a:xfrm>
            <a:off x="241920" y="1241280"/>
            <a:ext cx="960588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101" name="PlaceHolder 3"/>
          <p:cNvSpPr>
            <a:spLocks noGrp="1"/>
          </p:cNvSpPr>
          <p:nvPr>
            <p:ph/>
          </p:nvPr>
        </p:nvSpPr>
        <p:spPr>
          <a:xfrm>
            <a:off x="241920" y="3436560"/>
            <a:ext cx="960588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103" name="PlaceHolder 2"/>
          <p:cNvSpPr>
            <a:spLocks noGrp="1"/>
          </p:cNvSpPr>
          <p:nvPr>
            <p:ph/>
          </p:nvPr>
        </p:nvSpPr>
        <p:spPr>
          <a:xfrm>
            <a:off x="241920" y="124128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104" name="PlaceHolder 3"/>
          <p:cNvSpPr>
            <a:spLocks noGrp="1"/>
          </p:cNvSpPr>
          <p:nvPr>
            <p:ph/>
          </p:nvPr>
        </p:nvSpPr>
        <p:spPr>
          <a:xfrm>
            <a:off x="5164200" y="124128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105" name="PlaceHolder 4"/>
          <p:cNvSpPr>
            <a:spLocks noGrp="1"/>
          </p:cNvSpPr>
          <p:nvPr>
            <p:ph/>
          </p:nvPr>
        </p:nvSpPr>
        <p:spPr>
          <a:xfrm>
            <a:off x="241920" y="343656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106" name="PlaceHolder 5"/>
          <p:cNvSpPr>
            <a:spLocks noGrp="1"/>
          </p:cNvSpPr>
          <p:nvPr>
            <p:ph/>
          </p:nvPr>
        </p:nvSpPr>
        <p:spPr>
          <a:xfrm>
            <a:off x="5164200" y="343656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108" name="PlaceHolder 2"/>
          <p:cNvSpPr>
            <a:spLocks noGrp="1"/>
          </p:cNvSpPr>
          <p:nvPr>
            <p:ph/>
          </p:nvPr>
        </p:nvSpPr>
        <p:spPr>
          <a:xfrm>
            <a:off x="241920" y="1241280"/>
            <a:ext cx="30927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109" name="PlaceHolder 3"/>
          <p:cNvSpPr>
            <a:spLocks noGrp="1"/>
          </p:cNvSpPr>
          <p:nvPr>
            <p:ph/>
          </p:nvPr>
        </p:nvSpPr>
        <p:spPr>
          <a:xfrm>
            <a:off x="3489840" y="1241280"/>
            <a:ext cx="30927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110" name="PlaceHolder 4"/>
          <p:cNvSpPr>
            <a:spLocks noGrp="1"/>
          </p:cNvSpPr>
          <p:nvPr>
            <p:ph/>
          </p:nvPr>
        </p:nvSpPr>
        <p:spPr>
          <a:xfrm>
            <a:off x="6737400" y="1241280"/>
            <a:ext cx="30927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111" name="PlaceHolder 5"/>
          <p:cNvSpPr>
            <a:spLocks noGrp="1"/>
          </p:cNvSpPr>
          <p:nvPr>
            <p:ph/>
          </p:nvPr>
        </p:nvSpPr>
        <p:spPr>
          <a:xfrm>
            <a:off x="241920" y="3436560"/>
            <a:ext cx="30927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112" name="PlaceHolder 6"/>
          <p:cNvSpPr>
            <a:spLocks noGrp="1"/>
          </p:cNvSpPr>
          <p:nvPr>
            <p:ph/>
          </p:nvPr>
        </p:nvSpPr>
        <p:spPr>
          <a:xfrm>
            <a:off x="3489840" y="3436560"/>
            <a:ext cx="30927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113" name="PlaceHolder 7"/>
          <p:cNvSpPr>
            <a:spLocks noGrp="1"/>
          </p:cNvSpPr>
          <p:nvPr>
            <p:ph/>
          </p:nvPr>
        </p:nvSpPr>
        <p:spPr>
          <a:xfrm>
            <a:off x="6737400" y="3436560"/>
            <a:ext cx="30927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7" name="PlaceHolder 2"/>
          <p:cNvSpPr>
            <a:spLocks noGrp="1"/>
          </p:cNvSpPr>
          <p:nvPr>
            <p:ph/>
          </p:nvPr>
        </p:nvSpPr>
        <p:spPr>
          <a:xfrm>
            <a:off x="241920" y="1241280"/>
            <a:ext cx="4687560" cy="420300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8" name="PlaceHolder 3"/>
          <p:cNvSpPr>
            <a:spLocks noGrp="1"/>
          </p:cNvSpPr>
          <p:nvPr>
            <p:ph/>
          </p:nvPr>
        </p:nvSpPr>
        <p:spPr>
          <a:xfrm>
            <a:off x="5164200" y="1241280"/>
            <a:ext cx="4687560" cy="420300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241920" y="226080"/>
            <a:ext cx="9605880" cy="38329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12" name="PlaceHolder 2"/>
          <p:cNvSpPr>
            <a:spLocks noGrp="1"/>
          </p:cNvSpPr>
          <p:nvPr>
            <p:ph/>
          </p:nvPr>
        </p:nvSpPr>
        <p:spPr>
          <a:xfrm>
            <a:off x="241920" y="124128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13" name="PlaceHolder 3"/>
          <p:cNvSpPr>
            <a:spLocks noGrp="1"/>
          </p:cNvSpPr>
          <p:nvPr>
            <p:ph/>
          </p:nvPr>
        </p:nvSpPr>
        <p:spPr>
          <a:xfrm>
            <a:off x="5164200" y="1241280"/>
            <a:ext cx="4687560" cy="420300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14" name="PlaceHolder 4"/>
          <p:cNvSpPr>
            <a:spLocks noGrp="1"/>
          </p:cNvSpPr>
          <p:nvPr>
            <p:ph/>
          </p:nvPr>
        </p:nvSpPr>
        <p:spPr>
          <a:xfrm>
            <a:off x="241920" y="343656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16" name="PlaceHolder 2"/>
          <p:cNvSpPr>
            <a:spLocks noGrp="1"/>
          </p:cNvSpPr>
          <p:nvPr>
            <p:ph/>
          </p:nvPr>
        </p:nvSpPr>
        <p:spPr>
          <a:xfrm>
            <a:off x="241920" y="1241280"/>
            <a:ext cx="4687560" cy="420300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17" name="PlaceHolder 3"/>
          <p:cNvSpPr>
            <a:spLocks noGrp="1"/>
          </p:cNvSpPr>
          <p:nvPr>
            <p:ph/>
          </p:nvPr>
        </p:nvSpPr>
        <p:spPr>
          <a:xfrm>
            <a:off x="5164200" y="124128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18" name="PlaceHolder 4"/>
          <p:cNvSpPr>
            <a:spLocks noGrp="1"/>
          </p:cNvSpPr>
          <p:nvPr>
            <p:ph/>
          </p:nvPr>
        </p:nvSpPr>
        <p:spPr>
          <a:xfrm>
            <a:off x="5164200" y="343656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endParaRPr lang="en-US" sz="4400" b="0" strike="noStrike" spc="-1">
              <a:latin typeface="Arial"/>
            </a:endParaRPr>
          </a:p>
        </p:txBody>
      </p:sp>
      <p:sp>
        <p:nvSpPr>
          <p:cNvPr id="20" name="PlaceHolder 2"/>
          <p:cNvSpPr>
            <a:spLocks noGrp="1"/>
          </p:cNvSpPr>
          <p:nvPr>
            <p:ph/>
          </p:nvPr>
        </p:nvSpPr>
        <p:spPr>
          <a:xfrm>
            <a:off x="241920" y="124128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21" name="PlaceHolder 3"/>
          <p:cNvSpPr>
            <a:spLocks noGrp="1"/>
          </p:cNvSpPr>
          <p:nvPr>
            <p:ph/>
          </p:nvPr>
        </p:nvSpPr>
        <p:spPr>
          <a:xfrm>
            <a:off x="5164200" y="1241280"/>
            <a:ext cx="468756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
        <p:nvSpPr>
          <p:cNvPr id="22" name="PlaceHolder 4"/>
          <p:cNvSpPr>
            <a:spLocks noGrp="1"/>
          </p:cNvSpPr>
          <p:nvPr>
            <p:ph/>
          </p:nvPr>
        </p:nvSpPr>
        <p:spPr>
          <a:xfrm>
            <a:off x="241920" y="3436560"/>
            <a:ext cx="9605880" cy="2004480"/>
          </a:xfrm>
          <a:prstGeom prst="rect">
            <a:avLst/>
          </a:prstGeom>
          <a:solidFill>
            <a:srgbClr val="000000">
              <a:alpha val="70000"/>
            </a:srgbClr>
          </a:solid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3280" y="1858680"/>
            <a:ext cx="9068760" cy="946440"/>
          </a:xfrm>
          <a:prstGeom prst="rect">
            <a:avLst/>
          </a:prstGeom>
          <a:noFill/>
          <a:ln w="0">
            <a:noFill/>
          </a:ln>
        </p:spPr>
        <p:txBody>
          <a:bodyPr lIns="0" tIns="0" rIns="0" bIns="0" anchor="ctr">
            <a:noAutofit/>
          </a:bodyPr>
          <a:lstStyle/>
          <a:p>
            <a:pPr algn="ctr">
              <a:buNone/>
            </a:pPr>
            <a:r>
              <a:rPr lang="en-US" sz="4400" b="0" strike="noStrike" spc="-1" dirty="0">
                <a:latin typeface="Arial"/>
              </a:rPr>
              <a:t>Click to edit the title text format</a:t>
            </a:r>
          </a:p>
        </p:txBody>
      </p:sp>
      <p:sp>
        <p:nvSpPr>
          <p:cNvPr id="3" name="PlaceHolder 2"/>
          <p:cNvSpPr>
            <a:spLocks noGrp="1"/>
          </p:cNvSpPr>
          <p:nvPr>
            <p:ph type="body"/>
          </p:nvPr>
        </p:nvSpPr>
        <p:spPr>
          <a:xfrm>
            <a:off x="503280" y="2805120"/>
            <a:ext cx="9068760" cy="2387880"/>
          </a:xfrm>
          <a:prstGeom prst="rect">
            <a:avLst/>
          </a:prstGeom>
          <a:noFill/>
          <a:ln w="0">
            <a:noFill/>
          </a:ln>
        </p:spPr>
        <p:txBody>
          <a:bodyPr lIns="0" tIns="0" rIns="0" bIns="0" anchor="t">
            <a:normAutofit fontScale="86000"/>
          </a:bodyPr>
          <a:lstStyle/>
          <a:p>
            <a:pPr marL="432000" indent="-324000">
              <a:spcBef>
                <a:spcPts val="1409"/>
              </a:spcBef>
              <a:buClr>
                <a:srgbClr val="FFFFFF"/>
              </a:buClr>
              <a:buSzPct val="45000"/>
              <a:buFont typeface="Wingdings" charset="2"/>
              <a:buChar char=""/>
            </a:pPr>
            <a:r>
              <a:rPr lang="en-US" sz="3190" b="0" strike="noStrike" spc="-1" dirty="0">
                <a:latin typeface="Arial"/>
              </a:rPr>
              <a:t>Click to edit the outline text format</a:t>
            </a:r>
          </a:p>
          <a:p>
            <a:pPr marL="864000" lvl="1" indent="-324000">
              <a:spcBef>
                <a:spcPts val="1131"/>
              </a:spcBef>
              <a:buClr>
                <a:srgbClr val="FFFFFF"/>
              </a:buClr>
              <a:buSzPct val="75000"/>
              <a:buFont typeface="Symbol" charset="2"/>
              <a:buChar char=""/>
            </a:pPr>
            <a:r>
              <a:rPr lang="en-US" sz="2800" b="0" strike="noStrike" spc="-1" dirty="0">
                <a:latin typeface="Arial"/>
              </a:rPr>
              <a:t>Second Outline Level</a:t>
            </a:r>
          </a:p>
          <a:p>
            <a:pPr marL="1296000" lvl="2" indent="-288000">
              <a:spcBef>
                <a:spcPts val="848"/>
              </a:spcBef>
              <a:buClr>
                <a:srgbClr val="FFFFFF"/>
              </a:buClr>
              <a:buSzPct val="45000"/>
              <a:buFont typeface="Wingdings" charset="2"/>
              <a:buChar char=""/>
            </a:pPr>
            <a:r>
              <a:rPr lang="en-US" sz="2400" b="0" strike="noStrike" spc="-1" dirty="0">
                <a:latin typeface="Arial"/>
              </a:rPr>
              <a:t>Third Outline Level</a:t>
            </a:r>
          </a:p>
          <a:p>
            <a:pPr marL="1728000" lvl="3" indent="-216000">
              <a:spcBef>
                <a:spcPts val="561"/>
              </a:spcBef>
              <a:buClr>
                <a:srgbClr val="FFFFFF"/>
              </a:buClr>
              <a:buSzPct val="75000"/>
              <a:buFont typeface="Symbol" charset="2"/>
              <a:buChar char=""/>
            </a:pPr>
            <a:r>
              <a:rPr lang="en-US" sz="2000" b="0" strike="noStrike" spc="-1" dirty="0">
                <a:latin typeface="Arial"/>
              </a:rPr>
              <a:t>Fourth Outline Level</a:t>
            </a:r>
          </a:p>
          <a:p>
            <a:pPr marL="2160000" lvl="4" indent="-216000">
              <a:spcBef>
                <a:spcPts val="278"/>
              </a:spcBef>
              <a:buClr>
                <a:srgbClr val="FFFFFF"/>
              </a:buClr>
              <a:buSzPct val="45000"/>
              <a:buFont typeface="Wingdings" charset="2"/>
              <a:buChar char=""/>
            </a:pPr>
            <a:r>
              <a:rPr lang="en-US" sz="2000" b="0" strike="noStrike" spc="-1" dirty="0">
                <a:latin typeface="Arial"/>
              </a:rPr>
              <a:t>Fifth Outline Level</a:t>
            </a:r>
          </a:p>
          <a:p>
            <a:pPr marL="2592000" lvl="5" indent="-216000">
              <a:spcBef>
                <a:spcPts val="278"/>
              </a:spcBef>
              <a:buClr>
                <a:srgbClr val="FFFFFF"/>
              </a:buClr>
              <a:buSzPct val="45000"/>
              <a:buFont typeface="Wingdings" charset="2"/>
              <a:buChar char=""/>
            </a:pPr>
            <a:r>
              <a:rPr lang="en-US" sz="2000" b="0" strike="noStrike" spc="-1" dirty="0">
                <a:latin typeface="Arial"/>
              </a:rPr>
              <a:t>Sixth Outline Level</a:t>
            </a:r>
          </a:p>
          <a:p>
            <a:pPr marL="3024000" lvl="6" indent="-216000">
              <a:spcBef>
                <a:spcPts val="278"/>
              </a:spcBef>
              <a:buClr>
                <a:srgbClr val="FFFFFF"/>
              </a:buClr>
              <a:buSzPct val="45000"/>
              <a:buFont typeface="Wingdings" charset="2"/>
              <a:buChar char=""/>
            </a:pPr>
            <a:r>
              <a:rPr lang="en-US" sz="2000" b="0" strike="noStrike" spc="-1" dirty="0">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bg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39" name="PlaceHolder 2"/>
          <p:cNvSpPr>
            <a:spLocks noGrp="1"/>
          </p:cNvSpPr>
          <p:nvPr>
            <p:ph type="body"/>
          </p:nvPr>
        </p:nvSpPr>
        <p:spPr>
          <a:xfrm>
            <a:off x="241920" y="1241280"/>
            <a:ext cx="9605880" cy="4203000"/>
          </a:xfrm>
          <a:prstGeom prst="rect">
            <a:avLst/>
          </a:prstGeom>
          <a:solidFill>
            <a:srgbClr val="000000">
              <a:alpha val="70000"/>
            </a:srgbClr>
          </a:solid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US" sz="3200" b="0" strike="noStrike" spc="-1" dirty="0">
                <a:latin typeface="Arial"/>
              </a:rPr>
              <a:t>Click to edit the outline text format</a:t>
            </a:r>
          </a:p>
          <a:p>
            <a:pPr marL="864000" lvl="1" indent="-324000">
              <a:spcBef>
                <a:spcPts val="1134"/>
              </a:spcBef>
              <a:buClr>
                <a:srgbClr val="FFFFFF"/>
              </a:buClr>
              <a:buSzPct val="75000"/>
              <a:buFont typeface="Symbol" charset="2"/>
              <a:buChar char=""/>
            </a:pPr>
            <a:r>
              <a:rPr lang="en-US" sz="2800" b="0" strike="noStrike" spc="-1" dirty="0">
                <a:latin typeface="Arial"/>
              </a:rPr>
              <a:t>Second Outline Level</a:t>
            </a:r>
          </a:p>
          <a:p>
            <a:pPr marL="1296000" lvl="2" indent="-288000">
              <a:spcBef>
                <a:spcPts val="850"/>
              </a:spcBef>
              <a:buClr>
                <a:srgbClr val="FFFFFF"/>
              </a:buClr>
              <a:buSzPct val="45000"/>
              <a:buFont typeface="Wingdings" charset="2"/>
              <a:buChar char=""/>
            </a:pPr>
            <a:r>
              <a:rPr lang="en-US" sz="2400" b="0" strike="noStrike" spc="-1" dirty="0">
                <a:latin typeface="Arial"/>
              </a:rPr>
              <a:t>Third Outline Level</a:t>
            </a:r>
          </a:p>
          <a:p>
            <a:pPr marL="1728000" lvl="3" indent="-216000">
              <a:spcBef>
                <a:spcPts val="567"/>
              </a:spcBef>
              <a:buClr>
                <a:srgbClr val="FFFFFF"/>
              </a:buClr>
              <a:buSzPct val="75000"/>
              <a:buFont typeface="Symbol" charset="2"/>
              <a:buChar char=""/>
            </a:pPr>
            <a:r>
              <a:rPr lang="en-US" sz="2000" b="0" strike="noStrike" spc="-1" dirty="0">
                <a:latin typeface="Arial"/>
              </a:rPr>
              <a:t>Fourth Outline Level</a:t>
            </a:r>
          </a:p>
          <a:p>
            <a:pPr marL="2160000" lvl="4" indent="-216000">
              <a:spcBef>
                <a:spcPts val="283"/>
              </a:spcBef>
              <a:buClr>
                <a:srgbClr val="FFFFFF"/>
              </a:buClr>
              <a:buSzPct val="45000"/>
              <a:buFont typeface="Wingdings" charset="2"/>
              <a:buChar char=""/>
            </a:pPr>
            <a:r>
              <a:rPr lang="en-US" sz="2000" b="0" strike="noStrike" spc="-1" dirty="0">
                <a:latin typeface="Arial"/>
              </a:rPr>
              <a:t>Fifth Outline Level</a:t>
            </a:r>
          </a:p>
          <a:p>
            <a:pPr marL="2592000" lvl="5" indent="-216000">
              <a:spcBef>
                <a:spcPts val="283"/>
              </a:spcBef>
              <a:buClr>
                <a:srgbClr val="FFFFFF"/>
              </a:buClr>
              <a:buSzPct val="45000"/>
              <a:buFont typeface="Wingdings" charset="2"/>
              <a:buChar char=""/>
            </a:pPr>
            <a:r>
              <a:rPr lang="en-US" sz="2000" b="0" strike="noStrike" spc="-1" dirty="0">
                <a:latin typeface="Arial"/>
              </a:rPr>
              <a:t>Sixth Outline Level</a:t>
            </a:r>
          </a:p>
          <a:p>
            <a:pPr marL="3024000" lvl="6" indent="-216000">
              <a:spcBef>
                <a:spcPts val="283"/>
              </a:spcBef>
              <a:buClr>
                <a:srgbClr val="FFFFFF"/>
              </a:buClr>
              <a:buSzPct val="45000"/>
              <a:buFont typeface="Wingdings" charset="2"/>
              <a:buChar char=""/>
            </a:pPr>
            <a:r>
              <a:rPr lang="en-US" sz="2000" b="0" strike="noStrike" spc="-1" dirty="0">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260640" y="226080"/>
            <a:ext cx="9585000" cy="846720"/>
          </a:xfrm>
          <a:prstGeom prst="rect">
            <a:avLst/>
          </a:prstGeom>
          <a:solidFill>
            <a:srgbClr val="000000">
              <a:alpha val="70000"/>
            </a:srgbClr>
          </a:solid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77" name="PlaceHolder 2"/>
          <p:cNvSpPr>
            <a:spLocks noGrp="1"/>
          </p:cNvSpPr>
          <p:nvPr>
            <p:ph type="body"/>
          </p:nvPr>
        </p:nvSpPr>
        <p:spPr>
          <a:xfrm>
            <a:off x="270720" y="1273320"/>
            <a:ext cx="9605160" cy="4140720"/>
          </a:xfrm>
          <a:prstGeom prst="rect">
            <a:avLst/>
          </a:prstGeom>
          <a:solidFill>
            <a:srgbClr val="000000">
              <a:alpha val="70000"/>
            </a:srgbClr>
          </a:solid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FFFFFF"/>
              </a:buClr>
              <a:buSzPct val="75000"/>
              <a:buFont typeface="Symbol" charset="2"/>
              <a:buChar char=""/>
            </a:pPr>
            <a:r>
              <a:rPr lang="en-US" sz="2800" b="0" strike="noStrike" spc="-1">
                <a:latin typeface="Arial"/>
              </a:rPr>
              <a:t>Second Outline Level</a:t>
            </a:r>
          </a:p>
          <a:p>
            <a:pPr marL="1296000" lvl="2" indent="-288000">
              <a:spcBef>
                <a:spcPts val="850"/>
              </a:spcBef>
              <a:buClr>
                <a:srgbClr val="FFFFFF"/>
              </a:buClr>
              <a:buSzPct val="45000"/>
              <a:buFont typeface="Wingdings" charset="2"/>
              <a:buChar char=""/>
            </a:pPr>
            <a:r>
              <a:rPr lang="en-US" sz="2400" b="0" strike="noStrike" spc="-1">
                <a:latin typeface="Arial"/>
              </a:rPr>
              <a:t>Third Outline Level</a:t>
            </a:r>
          </a:p>
          <a:p>
            <a:pPr marL="1728000" lvl="3" indent="-216000">
              <a:spcBef>
                <a:spcPts val="567"/>
              </a:spcBef>
              <a:buClr>
                <a:srgbClr val="FFFFFF"/>
              </a:buClr>
              <a:buSzPct val="75000"/>
              <a:buFont typeface="Symbol" charset="2"/>
              <a:buChar char=""/>
            </a:pPr>
            <a:r>
              <a:rPr lang="en-US" sz="2000" b="0" strike="noStrike" spc="-1">
                <a:latin typeface="Arial"/>
              </a:rPr>
              <a:t>Fourth Outline Level</a:t>
            </a:r>
          </a:p>
          <a:p>
            <a:pPr marL="2160000" lvl="4" indent="-216000">
              <a:spcBef>
                <a:spcPts val="283"/>
              </a:spcBef>
              <a:buClr>
                <a:srgbClr val="FFFFFF"/>
              </a:buClr>
              <a:buSzPct val="45000"/>
              <a:buFont typeface="Wingdings" charset="2"/>
              <a:buChar char=""/>
            </a:pPr>
            <a:r>
              <a:rPr lang="en-US" sz="2000" b="0" strike="noStrike" spc="-1">
                <a:latin typeface="Arial"/>
              </a:rPr>
              <a:t>Fifth Outline Level</a:t>
            </a:r>
          </a:p>
          <a:p>
            <a:pPr marL="2592000" lvl="5" indent="-216000">
              <a:spcBef>
                <a:spcPts val="283"/>
              </a:spcBef>
              <a:buClr>
                <a:srgbClr val="FFFFFF"/>
              </a:buClr>
              <a:buSzPct val="45000"/>
              <a:buFont typeface="Wingdings" charset="2"/>
              <a:buChar char=""/>
            </a:pPr>
            <a:r>
              <a:rPr lang="en-US" sz="2000" b="0" strike="noStrike" spc="-1">
                <a:latin typeface="Arial"/>
              </a:rPr>
              <a:t>Sixth Outline Level</a:t>
            </a:r>
          </a:p>
          <a:p>
            <a:pPr marL="3024000" lvl="6" indent="-216000">
              <a:spcBef>
                <a:spcPts val="283"/>
              </a:spcBef>
              <a:buClr>
                <a:srgbClr val="FFFFFF"/>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PlaceHolder 1"/>
          <p:cNvSpPr>
            <a:spLocks noGrp="1"/>
          </p:cNvSpPr>
          <p:nvPr>
            <p:ph type="title"/>
          </p:nvPr>
        </p:nvSpPr>
        <p:spPr>
          <a:xfrm>
            <a:off x="503280" y="1164600"/>
            <a:ext cx="9068760" cy="1250280"/>
          </a:xfrm>
          <a:prstGeom prst="rect">
            <a:avLst/>
          </a:prstGeom>
          <a:noFill/>
          <a:ln w="0">
            <a:noFill/>
          </a:ln>
        </p:spPr>
        <p:txBody>
          <a:bodyPr lIns="0" tIns="0" rIns="0" bIns="0" anchor="ctr">
            <a:noAutofit/>
          </a:bodyPr>
          <a:lstStyle/>
          <a:p>
            <a:pPr algn="ctr">
              <a:buNone/>
            </a:pPr>
            <a:r>
              <a:rPr lang="en-US" sz="4400" b="0" strike="noStrike" spc="-1">
                <a:latin typeface="Arial"/>
              </a:rPr>
              <a:t>Fundamentals of Information Technology and Networking</a:t>
            </a:r>
          </a:p>
        </p:txBody>
      </p:sp>
      <p:sp>
        <p:nvSpPr>
          <p:cNvPr id="115" name="PlaceHolder 2"/>
          <p:cNvSpPr>
            <a:spLocks noGrp="1"/>
          </p:cNvSpPr>
          <p:nvPr>
            <p:ph type="subTitle"/>
          </p:nvPr>
        </p:nvSpPr>
        <p:spPr>
          <a:xfrm>
            <a:off x="503280" y="2414880"/>
            <a:ext cx="9068760" cy="2778120"/>
          </a:xfrm>
          <a:prstGeom prst="rect">
            <a:avLst/>
          </a:prstGeom>
          <a:noFill/>
          <a:ln w="0">
            <a:noFill/>
          </a:ln>
        </p:spPr>
        <p:txBody>
          <a:bodyPr lIns="0" tIns="0" rIns="0" bIns="0" anchor="t">
            <a:noAutofit/>
          </a:bodyPr>
          <a:lstStyle/>
          <a:p>
            <a:pPr algn="ctr">
              <a:lnSpc>
                <a:spcPct val="150000"/>
              </a:lnSpc>
              <a:buNone/>
            </a:pPr>
            <a:r>
              <a:rPr lang="en-US" sz="2200" b="0" strike="noStrike" spc="-1">
                <a:latin typeface="Arial"/>
                <a:ea typeface="Noto Sans CJK SC"/>
              </a:rPr>
              <a:t>Michael J. Miller</a:t>
            </a:r>
            <a:endParaRPr lang="en-US" sz="2200" b="0" strike="noStrike" spc="-1">
              <a:latin typeface="Arial"/>
            </a:endParaRPr>
          </a:p>
          <a:p>
            <a:pPr algn="ctr">
              <a:lnSpc>
                <a:spcPct val="150000"/>
              </a:lnSpc>
              <a:buNone/>
            </a:pPr>
            <a:r>
              <a:rPr lang="en-US" sz="2200" b="0" strike="noStrike" spc="-1">
                <a:latin typeface="Arial"/>
                <a:ea typeface="Noto Sans CJK SC"/>
              </a:rPr>
              <a:t>College of Engineering and Information Sciences</a:t>
            </a:r>
            <a:endParaRPr lang="en-US" sz="2200" b="0" strike="noStrike" spc="-1">
              <a:latin typeface="Arial"/>
            </a:endParaRPr>
          </a:p>
          <a:p>
            <a:pPr algn="ctr">
              <a:lnSpc>
                <a:spcPct val="150000"/>
              </a:lnSpc>
              <a:buNone/>
            </a:pPr>
            <a:r>
              <a:rPr lang="en-US" sz="2200" b="0" strike="noStrike" spc="-1">
                <a:latin typeface="Arial"/>
                <a:ea typeface="Noto Sans CJK SC"/>
              </a:rPr>
              <a:t>NETW191 Fundamentals of Information Technology and Networking</a:t>
            </a:r>
            <a:endParaRPr lang="en-US" sz="2200" b="0" strike="noStrike" spc="-1">
              <a:latin typeface="Arial"/>
            </a:endParaRPr>
          </a:p>
          <a:p>
            <a:pPr algn="ctr">
              <a:lnSpc>
                <a:spcPct val="150000"/>
              </a:lnSpc>
              <a:buNone/>
            </a:pPr>
            <a:r>
              <a:rPr lang="en-US" sz="2200" b="0" strike="noStrike" spc="-1">
                <a:latin typeface="Arial"/>
                <a:ea typeface="Noto Sans CJK SC"/>
              </a:rPr>
              <a:t>Prof. Farooq Afzal</a:t>
            </a:r>
            <a:endParaRPr lang="en-US" sz="2200" b="0" strike="noStrike" spc="-1">
              <a:latin typeface="Arial"/>
            </a:endParaRPr>
          </a:p>
          <a:p>
            <a:pPr algn="ctr">
              <a:lnSpc>
                <a:spcPct val="150000"/>
              </a:lnSpc>
              <a:buNone/>
            </a:pPr>
            <a:r>
              <a:rPr lang="en-US" sz="2200" b="0" strike="noStrike" spc="-1">
                <a:latin typeface="Arial"/>
                <a:ea typeface="Noto Sans CJK SC"/>
              </a:rPr>
              <a:t>December 17, 2022</a:t>
            </a:r>
            <a:endParaRPr lang="en-US" sz="22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laceHolder 1"/>
          <p:cNvSpPr>
            <a:spLocks noGrp="1"/>
          </p:cNvSpPr>
          <p:nvPr>
            <p:ph type="title"/>
          </p:nvPr>
        </p:nvSpPr>
        <p:spPr>
          <a:xfrm>
            <a:off x="260640" y="226080"/>
            <a:ext cx="9585000" cy="846720"/>
          </a:xfrm>
          <a:prstGeom prst="rect">
            <a:avLst/>
          </a:prstGeom>
          <a:solidFill>
            <a:srgbClr val="000000">
              <a:alpha val="70000"/>
            </a:srgbClr>
          </a:solidFill>
          <a:ln w="0">
            <a:noFill/>
          </a:ln>
        </p:spPr>
        <p:txBody>
          <a:bodyPr lIns="0" tIns="0" rIns="0" bIns="0" anchor="ctr">
            <a:noAutofit/>
          </a:bodyPr>
          <a:lstStyle/>
          <a:p>
            <a:pPr algn="ctr">
              <a:buNone/>
            </a:pPr>
            <a:r>
              <a:rPr lang="en-US" sz="4000" b="0" strike="noStrike" spc="-1">
                <a:latin typeface="Arial"/>
              </a:rPr>
              <a:t>IP Subnetting and Loopback Interfaces</a:t>
            </a:r>
          </a:p>
        </p:txBody>
      </p:sp>
      <p:sp>
        <p:nvSpPr>
          <p:cNvPr id="140" name="PlaceHolder 2"/>
          <p:cNvSpPr>
            <a:spLocks noGrp="1"/>
          </p:cNvSpPr>
          <p:nvPr>
            <p:ph/>
          </p:nvPr>
        </p:nvSpPr>
        <p:spPr>
          <a:xfrm>
            <a:off x="518400" y="1326600"/>
            <a:ext cx="3859200" cy="3631680"/>
          </a:xfrm>
          <a:prstGeom prst="rect">
            <a:avLst/>
          </a:prstGeom>
          <a:solidFill>
            <a:srgbClr val="000000">
              <a:alpha val="70000"/>
            </a:srgbClr>
          </a:solid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US" sz="1800" b="0" strike="noStrike" spc="-1" dirty="0">
                <a:latin typeface="Arial"/>
              </a:rPr>
              <a:t>Loopback Address</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“An IP address reserved for communicating from a node to itself, used mostly for troubleshooting purposes” </a:t>
            </a:r>
            <a:r>
              <a:rPr lang="en-US" sz="2000" b="0" strike="noStrike" spc="-1" baseline="33000" dirty="0">
                <a:solidFill>
                  <a:schemeClr val="bg1"/>
                </a:solidFill>
                <a:latin typeface="Arial"/>
              </a:rPr>
              <a:t>(1)</a:t>
            </a:r>
            <a:endParaRPr lang="en-US" sz="2000" b="0" strike="noStrike" spc="-1" dirty="0">
              <a:solidFill>
                <a:schemeClr val="bg1"/>
              </a:solidFill>
              <a:latin typeface="Arial"/>
            </a:endParaRP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Sometimes </a:t>
            </a:r>
            <a:r>
              <a:rPr lang="en-US" sz="1800" b="0" strike="noStrike" spc="-1" dirty="0" err="1">
                <a:solidFill>
                  <a:schemeClr val="bg1"/>
                </a:solidFill>
                <a:latin typeface="Arial"/>
              </a:rPr>
              <a:t>refered</a:t>
            </a:r>
            <a:r>
              <a:rPr lang="en-US" sz="1800" b="0" strike="noStrike" spc="-1" dirty="0">
                <a:solidFill>
                  <a:schemeClr val="bg1"/>
                </a:solidFill>
                <a:latin typeface="Arial"/>
              </a:rPr>
              <a:t> to as the localhost</a:t>
            </a:r>
          </a:p>
          <a:p>
            <a:pPr marL="432000" indent="-324000">
              <a:spcBef>
                <a:spcPts val="1417"/>
              </a:spcBef>
              <a:buClr>
                <a:srgbClr val="FFFFFF"/>
              </a:buClr>
              <a:buSzPct val="45000"/>
              <a:buFont typeface="Wingdings" charset="2"/>
              <a:buChar char=""/>
            </a:pPr>
            <a:r>
              <a:rPr lang="en-US" sz="1800" b="0" strike="noStrike" spc="-1" dirty="0">
                <a:latin typeface="Arial"/>
              </a:rPr>
              <a:t>The image to the right shows the configuration of two loopback interfaces defining separate subnets within a network.</a:t>
            </a:r>
          </a:p>
        </p:txBody>
      </p:sp>
      <p:pic>
        <p:nvPicPr>
          <p:cNvPr id="141" name="Picture 140"/>
          <p:cNvPicPr/>
          <p:nvPr/>
        </p:nvPicPr>
        <p:blipFill>
          <a:blip r:embed="rId2"/>
          <a:srcRect l="2131" r="5110" b="13980"/>
          <a:stretch/>
        </p:blipFill>
        <p:spPr>
          <a:xfrm>
            <a:off x="4579920" y="1326600"/>
            <a:ext cx="4986000" cy="362016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PlaceHolder 1"/>
          <p:cNvSpPr>
            <a:spLocks noGrp="1"/>
          </p:cNvSpPr>
          <p:nvPr>
            <p:ph type="title"/>
          </p:nvPr>
        </p:nvSpPr>
        <p:spPr>
          <a:xfrm>
            <a:off x="260640" y="226080"/>
            <a:ext cx="9585000" cy="846720"/>
          </a:xfrm>
          <a:prstGeom prst="rect">
            <a:avLst/>
          </a:prstGeom>
          <a:solidFill>
            <a:srgbClr val="000000">
              <a:alpha val="70000"/>
            </a:srgbClr>
          </a:solidFill>
          <a:ln w="0">
            <a:noFill/>
          </a:ln>
        </p:spPr>
        <p:txBody>
          <a:bodyPr lIns="0" tIns="0" rIns="0" bIns="0" anchor="ctr">
            <a:noAutofit/>
          </a:bodyPr>
          <a:lstStyle/>
          <a:p>
            <a:pPr algn="ctr">
              <a:buNone/>
            </a:pPr>
            <a:r>
              <a:rPr lang="en-US" sz="4000" b="0" strike="noStrike" spc="-1">
                <a:latin typeface="Arial"/>
              </a:rPr>
              <a:t>IP Subnetting and Loopback Interfaces</a:t>
            </a:r>
          </a:p>
        </p:txBody>
      </p:sp>
      <p:sp>
        <p:nvSpPr>
          <p:cNvPr id="143" name="PlaceHolder 2"/>
          <p:cNvSpPr>
            <a:spLocks noGrp="1"/>
          </p:cNvSpPr>
          <p:nvPr>
            <p:ph/>
          </p:nvPr>
        </p:nvSpPr>
        <p:spPr>
          <a:xfrm>
            <a:off x="518400" y="1326600"/>
            <a:ext cx="4032360" cy="3631680"/>
          </a:xfrm>
          <a:prstGeom prst="rect">
            <a:avLst/>
          </a:prstGeom>
          <a:solidFill>
            <a:srgbClr val="000000">
              <a:alpha val="70000"/>
            </a:srgbClr>
          </a:solidFill>
          <a:ln w="0">
            <a:noFill/>
          </a:ln>
        </p:spPr>
        <p:txBody>
          <a:bodyPr lIns="0" tIns="0" rIns="0" bIns="0" anchor="t">
            <a:normAutofit fontScale="86000" lnSpcReduction="10000"/>
          </a:bodyPr>
          <a:lstStyle/>
          <a:p>
            <a:pPr algn="ctr">
              <a:spcBef>
                <a:spcPts val="1417"/>
              </a:spcBef>
              <a:buNone/>
            </a:pPr>
            <a:r>
              <a:rPr lang="en-US" sz="2400" b="0" strike="noStrike" spc="-1" dirty="0">
                <a:latin typeface="Arial"/>
              </a:rPr>
              <a:t>Connectivity Tests</a:t>
            </a:r>
          </a:p>
          <a:p>
            <a:pPr marL="432000" indent="-324000">
              <a:spcBef>
                <a:spcPts val="1417"/>
              </a:spcBef>
              <a:buClr>
                <a:srgbClr val="FFFFFF"/>
              </a:buClr>
              <a:buSzPct val="45000"/>
              <a:buFont typeface="Wingdings" charset="2"/>
              <a:buChar char=""/>
            </a:pPr>
            <a:r>
              <a:rPr lang="en-US" sz="1800" b="0" strike="noStrike" spc="-1" dirty="0">
                <a:latin typeface="Arial"/>
              </a:rPr>
              <a:t>ping</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Utility used to test connectivity between devices on a network</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Sent to any valid IP address or domain name</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Reports back</a:t>
            </a:r>
          </a:p>
          <a:p>
            <a:pPr marL="1296000" lvl="2" indent="-288000">
              <a:spcBef>
                <a:spcPts val="850"/>
              </a:spcBef>
              <a:buClr>
                <a:srgbClr val="FFFFFF"/>
              </a:buClr>
              <a:buSzPct val="45000"/>
              <a:buFont typeface="Wingdings" charset="2"/>
              <a:buChar char=""/>
            </a:pPr>
            <a:r>
              <a:rPr lang="en-US" sz="1800" b="0" strike="noStrike" spc="-1" dirty="0">
                <a:solidFill>
                  <a:schemeClr val="bg1"/>
                </a:solidFill>
                <a:latin typeface="Arial"/>
              </a:rPr>
              <a:t># bytes sent and received</a:t>
            </a:r>
          </a:p>
          <a:p>
            <a:pPr marL="1296000" lvl="2" indent="-288000">
              <a:spcBef>
                <a:spcPts val="850"/>
              </a:spcBef>
              <a:buClr>
                <a:srgbClr val="FFFFFF"/>
              </a:buClr>
              <a:buSzPct val="45000"/>
              <a:buFont typeface="Wingdings" charset="2"/>
              <a:buChar char=""/>
            </a:pPr>
            <a:r>
              <a:rPr lang="en-US" sz="1800" b="0" strike="noStrike" spc="-1" dirty="0">
                <a:solidFill>
                  <a:schemeClr val="bg1"/>
                </a:solidFill>
                <a:latin typeface="Arial"/>
              </a:rPr>
              <a:t>IP address of target host</a:t>
            </a:r>
          </a:p>
          <a:p>
            <a:pPr marL="1296000" lvl="2" indent="-288000">
              <a:spcBef>
                <a:spcPts val="850"/>
              </a:spcBef>
              <a:buClr>
                <a:srgbClr val="FFFFFF"/>
              </a:buClr>
              <a:buSzPct val="45000"/>
              <a:buFont typeface="Wingdings" charset="2"/>
              <a:buChar char=""/>
            </a:pPr>
            <a:r>
              <a:rPr lang="en-US" sz="1800" b="0" strike="noStrike" spc="-1" dirty="0">
                <a:solidFill>
                  <a:schemeClr val="bg1"/>
                </a:solidFill>
                <a:latin typeface="Arial"/>
              </a:rPr>
              <a:t>Sequence number</a:t>
            </a:r>
          </a:p>
          <a:p>
            <a:pPr marL="1296000" lvl="2" indent="-288000">
              <a:spcBef>
                <a:spcPts val="850"/>
              </a:spcBef>
              <a:buClr>
                <a:srgbClr val="FFFFFF"/>
              </a:buClr>
              <a:buSzPct val="45000"/>
              <a:buFont typeface="Wingdings" charset="2"/>
              <a:buChar char=""/>
            </a:pPr>
            <a:r>
              <a:rPr lang="en-US" sz="1800" b="0" strike="noStrike" spc="-1" dirty="0">
                <a:solidFill>
                  <a:schemeClr val="bg1"/>
                </a:solidFill>
                <a:latin typeface="Arial"/>
              </a:rPr>
              <a:t>Latency or time it took to receive a response</a:t>
            </a:r>
          </a:p>
        </p:txBody>
      </p:sp>
      <p:pic>
        <p:nvPicPr>
          <p:cNvPr id="144" name="Picture 143"/>
          <p:cNvPicPr/>
          <p:nvPr/>
        </p:nvPicPr>
        <p:blipFill>
          <a:blip r:embed="rId2"/>
          <a:srcRect l="1196" t="14638" r="1436" b="4831"/>
          <a:stretch/>
        </p:blipFill>
        <p:spPr>
          <a:xfrm>
            <a:off x="4754160" y="1326600"/>
            <a:ext cx="4822200" cy="359100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503640" y="226080"/>
            <a:ext cx="5346000" cy="946080"/>
          </a:xfrm>
          <a:prstGeom prst="rect">
            <a:avLst/>
          </a:prstGeom>
          <a:solidFill>
            <a:srgbClr val="000000">
              <a:alpha val="70000"/>
            </a:srgbClr>
          </a:solidFill>
          <a:ln w="0">
            <a:noFill/>
          </a:ln>
        </p:spPr>
        <p:txBody>
          <a:bodyPr lIns="0" tIns="0" rIns="0" bIns="0" anchor="ctr">
            <a:noAutofit/>
          </a:bodyPr>
          <a:lstStyle/>
          <a:p>
            <a:pPr algn="ctr">
              <a:buNone/>
            </a:pPr>
            <a:r>
              <a:rPr lang="en-US" sz="4400" b="0" strike="noStrike" spc="-1">
                <a:latin typeface="Arial"/>
              </a:rPr>
              <a:t>Network Diagram</a:t>
            </a:r>
          </a:p>
        </p:txBody>
      </p:sp>
      <p:sp>
        <p:nvSpPr>
          <p:cNvPr id="146" name="PlaceHolder 2"/>
          <p:cNvSpPr>
            <a:spLocks noGrp="1"/>
          </p:cNvSpPr>
          <p:nvPr>
            <p:ph/>
          </p:nvPr>
        </p:nvSpPr>
        <p:spPr>
          <a:xfrm>
            <a:off x="518400" y="1326600"/>
            <a:ext cx="5286240" cy="3631680"/>
          </a:xfrm>
          <a:prstGeom prst="rect">
            <a:avLst/>
          </a:prstGeom>
          <a:solidFill>
            <a:srgbClr val="000000">
              <a:alpha val="70000"/>
            </a:srgbClr>
          </a:solidFill>
          <a:ln w="0">
            <a:noFill/>
          </a:ln>
        </p:spPr>
        <p:txBody>
          <a:bodyPr lIns="0" tIns="0" rIns="0" bIns="0" anchor="t">
            <a:normAutofit fontScale="95000"/>
          </a:bodyPr>
          <a:lstStyle/>
          <a:p>
            <a:pPr marL="432000" indent="-324000">
              <a:spcBef>
                <a:spcPts val="1417"/>
              </a:spcBef>
              <a:buClr>
                <a:srgbClr val="FFFFFF"/>
              </a:buClr>
              <a:buSzPct val="45000"/>
              <a:buFont typeface="Wingdings" charset="2"/>
              <a:buChar char=""/>
            </a:pPr>
            <a:r>
              <a:rPr lang="en-US" sz="1800" b="0" strike="noStrike" spc="-1">
                <a:latin typeface="Arial"/>
              </a:rPr>
              <a:t>Visual representation of a networks physical structure</a:t>
            </a:r>
          </a:p>
          <a:p>
            <a:pPr marL="432000" indent="-324000">
              <a:spcBef>
                <a:spcPts val="1417"/>
              </a:spcBef>
              <a:buClr>
                <a:srgbClr val="FFFFFF"/>
              </a:buClr>
              <a:buSzPct val="45000"/>
              <a:buFont typeface="Wingdings" charset="2"/>
              <a:buChar char=""/>
            </a:pPr>
            <a:r>
              <a:rPr lang="en-US" sz="1800" b="0" strike="noStrike" spc="-1">
                <a:latin typeface="Arial"/>
              </a:rPr>
              <a:t>Shows devices connected to the network and what type of device</a:t>
            </a:r>
          </a:p>
          <a:p>
            <a:pPr marL="432000" indent="-324000">
              <a:spcBef>
                <a:spcPts val="1417"/>
              </a:spcBef>
              <a:buClr>
                <a:srgbClr val="FFFFFF"/>
              </a:buClr>
              <a:buSzPct val="45000"/>
              <a:buFont typeface="Wingdings" charset="2"/>
              <a:buChar char=""/>
            </a:pPr>
            <a:r>
              <a:rPr lang="en-US" sz="1800" b="0" strike="noStrike" spc="-1">
                <a:latin typeface="Arial"/>
              </a:rPr>
              <a:t>Should list IP addresses and assigned names of the devices</a:t>
            </a:r>
          </a:p>
          <a:p>
            <a:pPr marL="432000" indent="-324000">
              <a:spcBef>
                <a:spcPts val="1417"/>
              </a:spcBef>
              <a:buClr>
                <a:srgbClr val="FFFFFF"/>
              </a:buClr>
              <a:buSzPct val="45000"/>
              <a:buFont typeface="Wingdings" charset="2"/>
              <a:buChar char=""/>
            </a:pPr>
            <a:r>
              <a:rPr lang="en-US" sz="1800" b="0" strike="noStrike" spc="-1">
                <a:latin typeface="Arial"/>
              </a:rPr>
              <a:t>Very useful when modifying or troubleshooting a network</a:t>
            </a:r>
          </a:p>
          <a:p>
            <a:pPr marL="432000" indent="-324000">
              <a:spcBef>
                <a:spcPts val="1417"/>
              </a:spcBef>
              <a:buClr>
                <a:srgbClr val="FFFFFF"/>
              </a:buClr>
              <a:buSzPct val="45000"/>
              <a:buFont typeface="Wingdings" charset="2"/>
              <a:buChar char=""/>
            </a:pPr>
            <a:r>
              <a:rPr lang="en-US" sz="1800" b="0" strike="noStrike" spc="-1">
                <a:latin typeface="Arial"/>
              </a:rPr>
              <a:t>Image shows a network with a router, switch and two terminals,  the network is divided into two subnets, and the router is connected to the internet.</a:t>
            </a:r>
          </a:p>
        </p:txBody>
      </p:sp>
      <p:pic>
        <p:nvPicPr>
          <p:cNvPr id="147" name="Picture 2"/>
          <p:cNvPicPr/>
          <p:nvPr/>
        </p:nvPicPr>
        <p:blipFill>
          <a:blip r:embed="rId2"/>
          <a:stretch/>
        </p:blipFill>
        <p:spPr>
          <a:xfrm>
            <a:off x="6060600" y="226080"/>
            <a:ext cx="3511440" cy="469332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PlaceHolder 1"/>
          <p:cNvSpPr>
            <a:spLocks noGrp="1"/>
          </p:cNvSpPr>
          <p:nvPr>
            <p:ph type="title"/>
          </p:nvPr>
        </p:nvSpPr>
        <p:spPr>
          <a:xfrm>
            <a:off x="260640" y="226080"/>
            <a:ext cx="9585000" cy="846720"/>
          </a:xfrm>
          <a:prstGeom prst="rect">
            <a:avLst/>
          </a:prstGeom>
          <a:solidFill>
            <a:srgbClr val="000000">
              <a:alpha val="70000"/>
            </a:srgbClr>
          </a:solidFill>
          <a:ln w="0">
            <a:noFill/>
          </a:ln>
        </p:spPr>
        <p:txBody>
          <a:bodyPr lIns="0" tIns="0" rIns="0" bIns="0" anchor="ctr">
            <a:noAutofit/>
          </a:bodyPr>
          <a:lstStyle/>
          <a:p>
            <a:pPr algn="ctr">
              <a:buNone/>
            </a:pPr>
            <a:r>
              <a:rPr lang="en-US" sz="4000" b="0" strike="noStrike" spc="-1">
                <a:latin typeface="Arial"/>
              </a:rPr>
              <a:t>SOHO Wireless Network Security</a:t>
            </a:r>
          </a:p>
        </p:txBody>
      </p:sp>
      <p:sp>
        <p:nvSpPr>
          <p:cNvPr id="149" name="PlaceHolder 2"/>
          <p:cNvSpPr>
            <a:spLocks noGrp="1"/>
          </p:cNvSpPr>
          <p:nvPr>
            <p:ph/>
          </p:nvPr>
        </p:nvSpPr>
        <p:spPr>
          <a:xfrm>
            <a:off x="518400" y="1326600"/>
            <a:ext cx="9029160" cy="3631680"/>
          </a:xfrm>
          <a:prstGeom prst="rect">
            <a:avLst/>
          </a:prstGeom>
          <a:solidFill>
            <a:srgbClr val="000000">
              <a:alpha val="70000"/>
            </a:srgbClr>
          </a:solidFill>
          <a:ln w="0">
            <a:noFill/>
          </a:ln>
        </p:spPr>
        <p:txBody>
          <a:bodyPr lIns="0" tIns="0" rIns="0" bIns="0" anchor="t">
            <a:normAutofit fontScale="73000" lnSpcReduction="20000"/>
          </a:bodyPr>
          <a:lstStyle/>
          <a:p>
            <a:pPr marL="432000" indent="-324000">
              <a:spcBef>
                <a:spcPts val="1417"/>
              </a:spcBef>
              <a:buClr>
                <a:srgbClr val="FFFFFF"/>
              </a:buClr>
              <a:buFont typeface="StarSymbol"/>
              <a:buAutoNum type="arabicPeriod"/>
            </a:pPr>
            <a:r>
              <a:rPr lang="en-US" sz="1800" b="0" strike="noStrike" spc="-1" dirty="0">
                <a:latin typeface="Arial"/>
              </a:rPr>
              <a:t>What are the factory default username and password of a TP-Link router? Why is it important to change the default username and password of a SOHO router?</a:t>
            </a:r>
          </a:p>
          <a:p>
            <a:pPr marL="864000" lvl="1" indent="-324000">
              <a:spcBef>
                <a:spcPts val="1134"/>
              </a:spcBef>
              <a:buClr>
                <a:srgbClr val="FFFFFF"/>
              </a:buClr>
              <a:buFont typeface="StarSymbol"/>
              <a:buAutoNum type="arabicPeriod"/>
            </a:pPr>
            <a:r>
              <a:rPr lang="en-US" sz="1800" b="1" strike="noStrike" spc="-1" dirty="0">
                <a:solidFill>
                  <a:schemeClr val="bg1"/>
                </a:solidFill>
                <a:latin typeface="Arial"/>
              </a:rPr>
              <a:t>Answer</a:t>
            </a:r>
            <a:r>
              <a:rPr lang="en-US" sz="1800" b="0" strike="noStrike" spc="-1" dirty="0">
                <a:solidFill>
                  <a:schemeClr val="bg1"/>
                </a:solidFill>
                <a:latin typeface="Arial"/>
              </a:rPr>
              <a:t>: admin, admin, If the username and password are not changed from default then anyone can access the admin settings of the router.</a:t>
            </a:r>
          </a:p>
          <a:p>
            <a:pPr marL="432000" indent="-324000">
              <a:spcBef>
                <a:spcPts val="1417"/>
              </a:spcBef>
              <a:buClr>
                <a:srgbClr val="FFFFFF"/>
              </a:buClr>
              <a:buFont typeface="StarSymbol"/>
              <a:buAutoNum type="arabicPeriod"/>
            </a:pPr>
            <a:r>
              <a:rPr lang="en-US" sz="1800" b="0" strike="noStrike" spc="-1" dirty="0">
                <a:latin typeface="Arial"/>
              </a:rPr>
              <a:t>To protect a SOHO wireless network with a small number of devices, which address management method provides more control, configuring the device IP addresses manually (static IP) or using a DHCP server (dynamic IP)? Why?</a:t>
            </a:r>
          </a:p>
          <a:p>
            <a:pPr marL="864000" lvl="1" indent="-324000">
              <a:spcBef>
                <a:spcPts val="1134"/>
              </a:spcBef>
              <a:buClr>
                <a:srgbClr val="FFFFFF"/>
              </a:buClr>
              <a:buFont typeface="StarSymbol"/>
              <a:buAutoNum type="arabicPeriod"/>
            </a:pPr>
            <a:r>
              <a:rPr lang="en-US" sz="1800" b="1" strike="noStrike" spc="-1" dirty="0">
                <a:solidFill>
                  <a:schemeClr val="bg1"/>
                </a:solidFill>
                <a:latin typeface="Arial"/>
              </a:rPr>
              <a:t>Answer</a:t>
            </a:r>
            <a:r>
              <a:rPr lang="en-US" sz="1800" b="0" strike="noStrike" spc="-1" dirty="0">
                <a:solidFill>
                  <a:schemeClr val="bg1"/>
                </a:solidFill>
                <a:latin typeface="Arial"/>
              </a:rPr>
              <a:t>: More control over the devices on the network is gained by making the router a DHCP server. This allows for the router admin to control the IP addresses, lease time, gateway IP, and DNS servers of all clients connected to that network. Otherwise these settings are controlled by each client individually and not the router’s admin.</a:t>
            </a:r>
          </a:p>
          <a:p>
            <a:pPr marL="432000" indent="-324000">
              <a:spcBef>
                <a:spcPts val="1417"/>
              </a:spcBef>
              <a:buClr>
                <a:srgbClr val="FFFFFF"/>
              </a:buClr>
              <a:buFont typeface="StarSymbol"/>
              <a:buAutoNum type="arabicPeriod"/>
            </a:pPr>
            <a:r>
              <a:rPr lang="en-US" sz="1800" b="0" strike="noStrike" spc="-1" dirty="0">
                <a:latin typeface="Arial"/>
              </a:rPr>
              <a:t>What does MAC filtering do? If needed, when would you use deny filtering rules and when would you use allow filtering rules? What happens to devices that want to connect, if the “Allow the stations specified by any enabled entries in the list to access” function is enabled but there are no entries in the list?</a:t>
            </a:r>
          </a:p>
          <a:p>
            <a:pPr marL="864000" lvl="1" indent="-324000">
              <a:spcBef>
                <a:spcPts val="1134"/>
              </a:spcBef>
              <a:buClr>
                <a:srgbClr val="FFFFFF"/>
              </a:buClr>
              <a:buFont typeface="StarSymbol"/>
              <a:buAutoNum type="arabicPeriod"/>
            </a:pPr>
            <a:r>
              <a:rPr lang="en-US" sz="1800" b="1" strike="noStrike" spc="-1" dirty="0">
                <a:solidFill>
                  <a:schemeClr val="bg1"/>
                </a:solidFill>
                <a:latin typeface="Arial"/>
              </a:rPr>
              <a:t>Answer</a:t>
            </a:r>
            <a:r>
              <a:rPr lang="en-US" sz="1800" b="0" strike="noStrike" spc="-1" dirty="0">
                <a:solidFill>
                  <a:schemeClr val="bg1"/>
                </a:solidFill>
                <a:latin typeface="Arial"/>
              </a:rPr>
              <a:t>: MAC filtering allows for choosing the devices that are either allowed or denied access to the network by their MAC address. Deny filtering rules could be used to deny access to a few known “bad actors”. Allow filtering rules could be used to allow only specific clients to access the network. If “Allow the stations specified” is selected and no stations are listed then no stations will be allowed to connect.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laceHolder 1"/>
          <p:cNvSpPr>
            <a:spLocks noGrp="1"/>
          </p:cNvSpPr>
          <p:nvPr>
            <p:ph type="title"/>
          </p:nvPr>
        </p:nvSpPr>
        <p:spPr>
          <a:xfrm>
            <a:off x="260640" y="226080"/>
            <a:ext cx="9585000" cy="846720"/>
          </a:xfrm>
          <a:prstGeom prst="rect">
            <a:avLst/>
          </a:prstGeom>
          <a:solidFill>
            <a:srgbClr val="000000">
              <a:alpha val="70000"/>
            </a:srgbClr>
          </a:solidFill>
          <a:ln w="0">
            <a:noFill/>
          </a:ln>
        </p:spPr>
        <p:txBody>
          <a:bodyPr lIns="0" tIns="0" rIns="0" bIns="0" anchor="ctr">
            <a:noAutofit/>
          </a:bodyPr>
          <a:lstStyle/>
          <a:p>
            <a:pPr algn="ctr">
              <a:buNone/>
            </a:pPr>
            <a:r>
              <a:rPr lang="en-US" sz="4000" b="0" strike="noStrike" spc="-1">
                <a:latin typeface="Arial"/>
              </a:rPr>
              <a:t>SOHO Wireless Network Security</a:t>
            </a:r>
          </a:p>
        </p:txBody>
      </p:sp>
      <p:sp>
        <p:nvSpPr>
          <p:cNvPr id="151" name="PlaceHolder 2"/>
          <p:cNvSpPr>
            <a:spLocks noGrp="1"/>
          </p:cNvSpPr>
          <p:nvPr>
            <p:ph/>
          </p:nvPr>
        </p:nvSpPr>
        <p:spPr>
          <a:xfrm>
            <a:off x="518400" y="1326600"/>
            <a:ext cx="9029160" cy="3631680"/>
          </a:xfrm>
          <a:prstGeom prst="rect">
            <a:avLst/>
          </a:prstGeom>
          <a:solidFill>
            <a:srgbClr val="000000">
              <a:alpha val="70000"/>
            </a:srgbClr>
          </a:solidFill>
          <a:ln w="0">
            <a:noFill/>
          </a:ln>
        </p:spPr>
        <p:txBody>
          <a:bodyPr lIns="0" tIns="0" rIns="0" bIns="0" anchor="t">
            <a:normAutofit fontScale="86000" lnSpcReduction="10000"/>
          </a:bodyPr>
          <a:lstStyle/>
          <a:p>
            <a:pPr marL="432000" indent="-324000">
              <a:spcBef>
                <a:spcPts val="1417"/>
              </a:spcBef>
              <a:buClr>
                <a:srgbClr val="FFFFFF"/>
              </a:buClr>
              <a:buFont typeface="StarSymbol"/>
              <a:buAutoNum type="arabicPeriod"/>
            </a:pPr>
            <a:r>
              <a:rPr lang="en-US" sz="1800" b="0" strike="noStrike" spc="-1" dirty="0">
                <a:latin typeface="Arial"/>
              </a:rPr>
              <a:t>What wireless security settings are displayed on the Wireless Security page? Which one is recommended by the vendor? Why? </a:t>
            </a:r>
          </a:p>
          <a:p>
            <a:pPr marL="864000" lvl="1" indent="-324000">
              <a:spcBef>
                <a:spcPts val="1134"/>
              </a:spcBef>
              <a:buClr>
                <a:srgbClr val="FFFFFF"/>
              </a:buClr>
              <a:buFont typeface="StarSymbol"/>
              <a:buAutoNum type="arabicPeriod"/>
            </a:pPr>
            <a:r>
              <a:rPr lang="en-US" sz="1800" b="0" strike="noStrike" spc="-1" dirty="0">
                <a:solidFill>
                  <a:schemeClr val="bg1"/>
                </a:solidFill>
                <a:latin typeface="Arial"/>
              </a:rPr>
              <a:t>Answer: The selections are “Disable Wireless Security”, “WPA/WPA2 - Personal”, “WPA/WPA2 – Enterprise”, and “WEP”. “WPA/WPA2 – Personal” is recommended by the by the vendor because it gives the best security available and is simple to set up and use.</a:t>
            </a:r>
          </a:p>
          <a:p>
            <a:pPr marL="432000" indent="-324000">
              <a:spcBef>
                <a:spcPts val="1417"/>
              </a:spcBef>
              <a:buClr>
                <a:srgbClr val="FFFFFF"/>
              </a:buClr>
              <a:buFont typeface="StarSymbol"/>
              <a:buAutoNum type="arabicPeriod"/>
            </a:pPr>
            <a:r>
              <a:rPr lang="en-US" sz="1800" b="0" strike="noStrike" spc="-1" dirty="0">
                <a:latin typeface="Arial"/>
              </a:rPr>
              <a:t> Among the configurations you explored in this module, which one is a true security function? Why?</a:t>
            </a:r>
          </a:p>
          <a:p>
            <a:pPr marL="864000" lvl="1" indent="-324000">
              <a:spcBef>
                <a:spcPts val="1134"/>
              </a:spcBef>
              <a:buClr>
                <a:srgbClr val="FFFFFF"/>
              </a:buClr>
              <a:buFont typeface="StarSymbol"/>
              <a:buAutoNum type="arabicPeriod"/>
            </a:pPr>
            <a:r>
              <a:rPr lang="en-US" sz="1800" b="0" strike="noStrike" spc="-1" dirty="0">
                <a:solidFill>
                  <a:schemeClr val="bg1"/>
                </a:solidFill>
                <a:latin typeface="Arial"/>
              </a:rPr>
              <a:t>Answer: The only true security function explored is the “Wireless Security Settings”. This function is specifically designed to add security measures to the network. The other functions help with security, but that is not their only purpose.</a:t>
            </a:r>
          </a:p>
          <a:p>
            <a:pPr marL="432000" indent="-324000">
              <a:spcBef>
                <a:spcPts val="1417"/>
              </a:spcBef>
              <a:buClr>
                <a:srgbClr val="FFFFFF"/>
              </a:buClr>
              <a:buFont typeface="StarSymbol"/>
              <a:buAutoNum type="arabicPeriod"/>
            </a:pPr>
            <a:r>
              <a:rPr lang="en-US" sz="1800" b="0" strike="noStrike" spc="-1" dirty="0">
                <a:latin typeface="Arial"/>
              </a:rPr>
              <a:t> What would you do to protect your wireless network at home? Why?</a:t>
            </a:r>
          </a:p>
          <a:p>
            <a:pPr marL="864000" lvl="1" indent="-324000">
              <a:spcBef>
                <a:spcPts val="1134"/>
              </a:spcBef>
              <a:buClr>
                <a:srgbClr val="FFFFFF"/>
              </a:buClr>
              <a:buFont typeface="StarSymbol"/>
              <a:buAutoNum type="arabicPeriod"/>
            </a:pPr>
            <a:r>
              <a:rPr lang="en-US" sz="1800" b="0" strike="noStrike" spc="-1" dirty="0">
                <a:solidFill>
                  <a:schemeClr val="bg1"/>
                </a:solidFill>
                <a:latin typeface="Arial"/>
              </a:rPr>
              <a:t>Answer: To protect my home network I would change the default username and password, enable the highest available security protocol, and if I wanted to be extra cautious I would enable MAC filtering to only allow the devices I added to the list.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r>
              <a:rPr lang="en-US" sz="4400" b="0" strike="noStrike" spc="-1">
                <a:latin typeface="Arial"/>
              </a:rPr>
              <a:t>Challenges</a:t>
            </a:r>
          </a:p>
        </p:txBody>
      </p:sp>
      <p:sp>
        <p:nvSpPr>
          <p:cNvPr id="153" name="PlaceHolder 2"/>
          <p:cNvSpPr>
            <a:spLocks noGrp="1"/>
          </p:cNvSpPr>
          <p:nvPr>
            <p:ph/>
          </p:nvPr>
        </p:nvSpPr>
        <p:spPr>
          <a:xfrm>
            <a:off x="241920" y="1241280"/>
            <a:ext cx="9605880" cy="3802320"/>
          </a:xfrm>
          <a:prstGeom prst="rect">
            <a:avLst/>
          </a:prstGeom>
          <a:solidFill>
            <a:srgbClr val="000000">
              <a:alpha val="70000"/>
            </a:srgbClr>
          </a:solid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US" sz="2000" b="0" strike="noStrike" spc="-1">
                <a:latin typeface="Arial"/>
              </a:rPr>
              <a:t>Network subnetting was the most challenging part of the term. It took time and practice to understand how the subnet mask was used to determine the new networks’ addresses.</a:t>
            </a:r>
          </a:p>
          <a:p>
            <a:pPr marL="432000" indent="-324000">
              <a:spcBef>
                <a:spcPts val="1417"/>
              </a:spcBef>
              <a:buClr>
                <a:srgbClr val="FFFFFF"/>
              </a:buClr>
              <a:buSzPct val="45000"/>
              <a:buFont typeface="Wingdings" charset="2"/>
              <a:buChar char=""/>
            </a:pPr>
            <a:r>
              <a:rPr lang="en-US" sz="2000" b="0" strike="noStrike" spc="-1">
                <a:latin typeface="Arial"/>
              </a:rPr>
              <a:t>Calculating binary numbers – although I first learned binary over thirty years ago, it took some time to relearn how it was done.</a:t>
            </a:r>
          </a:p>
          <a:p>
            <a:pPr marL="432000" indent="-324000">
              <a:spcBef>
                <a:spcPts val="1417"/>
              </a:spcBef>
              <a:buClr>
                <a:srgbClr val="FFFFFF"/>
              </a:buClr>
              <a:buSzPct val="45000"/>
              <a:buFont typeface="Wingdings" charset="2"/>
              <a:buChar char=""/>
            </a:pPr>
            <a:r>
              <a:rPr lang="en-US" sz="2000" b="0" strike="noStrike" spc="-1">
                <a:latin typeface="Arial"/>
              </a:rPr>
              <a:t>Using the lab virtual machines was a bit cumbersome. I’m sure it’s the best solution for a distance learning environment, but it was confusing to setup and use properly.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r>
              <a:rPr lang="en-US" sz="4400" b="0" strike="noStrike" spc="-1">
                <a:latin typeface="Arial"/>
              </a:rPr>
              <a:t>Career Skills</a:t>
            </a:r>
          </a:p>
        </p:txBody>
      </p:sp>
      <p:sp>
        <p:nvSpPr>
          <p:cNvPr id="155" name="PlaceHolder 2"/>
          <p:cNvSpPr>
            <a:spLocks noGrp="1"/>
          </p:cNvSpPr>
          <p:nvPr>
            <p:ph/>
          </p:nvPr>
        </p:nvSpPr>
        <p:spPr>
          <a:xfrm>
            <a:off x="241920" y="1241280"/>
            <a:ext cx="9605880" cy="3802320"/>
          </a:xfrm>
          <a:prstGeom prst="rect">
            <a:avLst/>
          </a:prstGeom>
          <a:solidFill>
            <a:srgbClr val="000000">
              <a:alpha val="70000"/>
            </a:srgbClr>
          </a:solid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US" sz="2000" b="0" strike="noStrike" spc="-1">
                <a:latin typeface="Arial"/>
              </a:rPr>
              <a:t>IPv4 and IPv6 network addressing </a:t>
            </a:r>
          </a:p>
          <a:p>
            <a:pPr marL="432000" indent="-324000">
              <a:spcBef>
                <a:spcPts val="1417"/>
              </a:spcBef>
              <a:buClr>
                <a:srgbClr val="FFFFFF"/>
              </a:buClr>
              <a:buSzPct val="45000"/>
              <a:buFont typeface="Wingdings" charset="2"/>
              <a:buChar char=""/>
            </a:pPr>
            <a:r>
              <a:rPr lang="en-US" sz="2000" b="0" strike="noStrike" spc="-1">
                <a:latin typeface="Arial"/>
              </a:rPr>
              <a:t>Network troubleshooting using tools like ping, netstat, and tracert or traceroute</a:t>
            </a:r>
          </a:p>
          <a:p>
            <a:pPr marL="432000" indent="-324000">
              <a:spcBef>
                <a:spcPts val="1417"/>
              </a:spcBef>
              <a:buClr>
                <a:srgbClr val="FFFFFF"/>
              </a:buClr>
              <a:buSzPct val="45000"/>
              <a:buFont typeface="Wingdings" charset="2"/>
              <a:buChar char=""/>
            </a:pPr>
            <a:r>
              <a:rPr lang="en-US" sz="2000" b="0" strike="noStrike" spc="-1">
                <a:latin typeface="Arial"/>
              </a:rPr>
              <a:t>Network subnetting</a:t>
            </a:r>
          </a:p>
          <a:p>
            <a:pPr marL="432000" indent="-324000">
              <a:spcBef>
                <a:spcPts val="1417"/>
              </a:spcBef>
              <a:buClr>
                <a:srgbClr val="FFFFFF"/>
              </a:buClr>
              <a:buSzPct val="45000"/>
              <a:buFont typeface="Wingdings" charset="2"/>
              <a:buChar char=""/>
            </a:pPr>
            <a:r>
              <a:rPr lang="en-US" sz="2000" b="0" strike="noStrike" spc="-1">
                <a:latin typeface="Arial"/>
              </a:rPr>
              <a:t>Reading network diagrams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r>
              <a:rPr lang="en-US" sz="4400" b="0" strike="noStrike" spc="-1">
                <a:latin typeface="Arial"/>
              </a:rPr>
              <a:t>Conclusion</a:t>
            </a:r>
          </a:p>
        </p:txBody>
      </p:sp>
      <p:sp>
        <p:nvSpPr>
          <p:cNvPr id="157" name="PlaceHolder 2"/>
          <p:cNvSpPr>
            <a:spLocks noGrp="1"/>
          </p:cNvSpPr>
          <p:nvPr>
            <p:ph/>
          </p:nvPr>
        </p:nvSpPr>
        <p:spPr>
          <a:xfrm>
            <a:off x="241920" y="1241280"/>
            <a:ext cx="9605880" cy="3802320"/>
          </a:xfrm>
          <a:prstGeom prst="rect">
            <a:avLst/>
          </a:prstGeom>
          <a:solidFill>
            <a:srgbClr val="000000">
              <a:alpha val="70000"/>
            </a:srgbClr>
          </a:solidFill>
          <a:ln w="0">
            <a:noFill/>
          </a:ln>
        </p:spPr>
        <p:txBody>
          <a:bodyPr lIns="0" tIns="0" rIns="0" bIns="0" anchor="t">
            <a:normAutofit fontScale="97000"/>
          </a:bodyPr>
          <a:lstStyle/>
          <a:p>
            <a:r>
              <a:rPr lang="en-US" sz="1800" b="0" strike="noStrike" spc="-1">
                <a:latin typeface="Arial"/>
              </a:rPr>
              <a:t>The explosion of  Internet of Things is inevitable. The potential use cases for this technology are seemingly infinite. This will create innumerable career paths and opportunities. At the root of the IoT is networking. In order to leverage this technology, a good understanding of networking is essential. The following slides will introduce some basic networking skills.</a:t>
            </a:r>
          </a:p>
          <a:p>
            <a:r>
              <a:rPr lang="en-US" sz="1800" b="0" strike="noStrike" spc="-1">
                <a:latin typeface="Arial"/>
              </a:rPr>
              <a:t>Topics Covered:</a:t>
            </a:r>
          </a:p>
          <a:p>
            <a:pPr marL="457200" indent="457200">
              <a:spcBef>
                <a:spcPts val="1417"/>
              </a:spcBef>
              <a:buClr>
                <a:srgbClr val="FFFFFF"/>
              </a:buClr>
              <a:buAutoNum type="arabicPeriod"/>
            </a:pPr>
            <a:r>
              <a:rPr lang="en-US" sz="1800" b="0" strike="noStrike" spc="-1">
                <a:latin typeface="Arial"/>
              </a:rPr>
              <a:t>Addressing on Networks</a:t>
            </a:r>
          </a:p>
          <a:p>
            <a:pPr marL="457200" indent="457200">
              <a:spcBef>
                <a:spcPts val="1417"/>
              </a:spcBef>
              <a:buClr>
                <a:srgbClr val="FFFFFF"/>
              </a:buClr>
              <a:buAutoNum type="arabicPeriod"/>
            </a:pPr>
            <a:r>
              <a:rPr lang="en-US" sz="1800" b="0" strike="noStrike" spc="-1">
                <a:latin typeface="Arial"/>
              </a:rPr>
              <a:t>Network Protocols and Routing</a:t>
            </a:r>
          </a:p>
          <a:p>
            <a:pPr marL="457200" indent="457200">
              <a:spcBef>
                <a:spcPts val="1417"/>
              </a:spcBef>
              <a:buClr>
                <a:srgbClr val="FFFFFF"/>
              </a:buClr>
              <a:buAutoNum type="arabicPeriod"/>
            </a:pPr>
            <a:r>
              <a:rPr lang="en-US" sz="1800" b="0" strike="noStrike" spc="-1">
                <a:latin typeface="Arial"/>
              </a:rPr>
              <a:t>IP Subnetting and Loopback Interfaces</a:t>
            </a:r>
          </a:p>
          <a:p>
            <a:pPr marL="457200" indent="457200">
              <a:spcBef>
                <a:spcPts val="1417"/>
              </a:spcBef>
              <a:buClr>
                <a:srgbClr val="FFFFFF"/>
              </a:buClr>
              <a:buAutoNum type="arabicPeriod"/>
            </a:pPr>
            <a:r>
              <a:rPr lang="en-US" sz="1800" b="0" strike="noStrike" spc="-1">
                <a:latin typeface="Arial"/>
              </a:rPr>
              <a:t>Network Diagrams</a:t>
            </a:r>
          </a:p>
          <a:p>
            <a:pPr marL="457200" indent="457200">
              <a:spcBef>
                <a:spcPts val="1417"/>
              </a:spcBef>
              <a:buClr>
                <a:srgbClr val="FFFFFF"/>
              </a:buClr>
              <a:buAutoNum type="arabicPeriod"/>
            </a:pPr>
            <a:r>
              <a:rPr lang="en-US" sz="1800" b="0" strike="noStrike" spc="-1">
                <a:latin typeface="Arial"/>
              </a:rPr>
              <a:t>SOHO Wireless Network Security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r>
              <a:rPr lang="en-US" sz="4400" b="0" strike="noStrike" spc="-1">
                <a:latin typeface="Arial"/>
              </a:rPr>
              <a:t>References</a:t>
            </a:r>
          </a:p>
        </p:txBody>
      </p:sp>
      <p:sp>
        <p:nvSpPr>
          <p:cNvPr id="159" name="PlaceHolder 2"/>
          <p:cNvSpPr>
            <a:spLocks noGrp="1"/>
          </p:cNvSpPr>
          <p:nvPr>
            <p:ph/>
          </p:nvPr>
        </p:nvSpPr>
        <p:spPr>
          <a:xfrm>
            <a:off x="241920" y="1241280"/>
            <a:ext cx="9605880" cy="3802320"/>
          </a:xfrm>
          <a:prstGeom prst="rect">
            <a:avLst/>
          </a:prstGeom>
          <a:solidFill>
            <a:srgbClr val="000000">
              <a:alpha val="70000"/>
            </a:srgbClr>
          </a:solidFill>
          <a:ln w="0">
            <a:noFill/>
          </a:ln>
        </p:spPr>
        <p:txBody>
          <a:bodyPr lIns="0" tIns="0" rIns="0" bIns="0" anchor="t">
            <a:normAutofit/>
          </a:bodyPr>
          <a:lstStyle/>
          <a:p>
            <a:endParaRPr lang="en-US" sz="1800" b="0" strike="noStrike" spc="-1">
              <a:latin typeface="Arial"/>
            </a:endParaRPr>
          </a:p>
          <a:p>
            <a:pPr marL="432000" indent="-324000">
              <a:spcBef>
                <a:spcPts val="1417"/>
              </a:spcBef>
              <a:buClr>
                <a:srgbClr val="FFFFFF"/>
              </a:buClr>
              <a:buFont typeface="StarSymbol"/>
              <a:buAutoNum type="arabicPeriod"/>
            </a:pPr>
            <a:r>
              <a:rPr lang="en-US" sz="1800" b="0" strike="noStrike" spc="-1">
                <a:latin typeface="Arial"/>
              </a:rPr>
              <a:t>West, J., Andrews, J., &amp; Dean, T. (2021). CompTIA network+ guide to networks. Cengage.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241920" y="226080"/>
            <a:ext cx="9605880" cy="826560"/>
          </a:xfrm>
          <a:prstGeom prst="rect">
            <a:avLst/>
          </a:prstGeom>
          <a:solidFill>
            <a:srgbClr val="000000">
              <a:alpha val="70000"/>
            </a:srgbClr>
          </a:solidFill>
          <a:ln w="0">
            <a:noFill/>
          </a:ln>
        </p:spPr>
        <p:txBody>
          <a:bodyPr lIns="0" tIns="0" rIns="0" bIns="0" anchor="ctr">
            <a:noAutofit/>
          </a:bodyPr>
          <a:lstStyle/>
          <a:p>
            <a:pPr algn="ctr">
              <a:buNone/>
            </a:pPr>
            <a:r>
              <a:rPr lang="en-US" sz="4400" b="0" strike="noStrike" spc="-1">
                <a:latin typeface="Arial"/>
              </a:rPr>
              <a:t>Introduction</a:t>
            </a:r>
          </a:p>
        </p:txBody>
      </p:sp>
      <p:sp>
        <p:nvSpPr>
          <p:cNvPr id="117" name="PlaceHolder 2"/>
          <p:cNvSpPr>
            <a:spLocks noGrp="1"/>
          </p:cNvSpPr>
          <p:nvPr>
            <p:ph/>
          </p:nvPr>
        </p:nvSpPr>
        <p:spPr>
          <a:xfrm>
            <a:off x="241920" y="1241280"/>
            <a:ext cx="9605880" cy="4152960"/>
          </a:xfrm>
          <a:prstGeom prst="rect">
            <a:avLst/>
          </a:prstGeom>
          <a:solidFill>
            <a:srgbClr val="000000">
              <a:alpha val="70000"/>
            </a:srgbClr>
          </a:solidFill>
          <a:ln w="0">
            <a:noFill/>
          </a:ln>
        </p:spPr>
        <p:txBody>
          <a:bodyPr lIns="0" tIns="0" rIns="0" bIns="0" anchor="t">
            <a:normAutofit/>
          </a:bodyPr>
          <a:lstStyle/>
          <a:p>
            <a:r>
              <a:rPr lang="en-US" sz="1800" b="0" strike="noStrike" spc="-1">
                <a:latin typeface="Arial"/>
              </a:rPr>
              <a:t>The explosion of  Internet of Things is inevitable. The potential use cases for this technology are seemingly infinite. This will create innumerable career paths and opportunities. At the root of the IoT is networking. In order to leverage this technology, a good understanding of networking is essential. The following slides will introduce some basic networking skills.</a:t>
            </a:r>
          </a:p>
          <a:p>
            <a:r>
              <a:rPr lang="en-US" sz="1800" b="0" strike="noStrike" spc="-1">
                <a:latin typeface="Arial"/>
              </a:rPr>
              <a:t>Topics Covered:</a:t>
            </a:r>
          </a:p>
          <a:p>
            <a:pPr marL="457200" indent="457200">
              <a:spcBef>
                <a:spcPts val="1417"/>
              </a:spcBef>
              <a:buClr>
                <a:srgbClr val="FFFFFF"/>
              </a:buClr>
              <a:buFont typeface="StarSymbol"/>
              <a:buAutoNum type="arabicPeriod"/>
            </a:pPr>
            <a:r>
              <a:rPr lang="en-US" sz="1800" b="0" strike="noStrike" spc="-1">
                <a:latin typeface="Arial"/>
              </a:rPr>
              <a:t>Addressing on Networks</a:t>
            </a:r>
          </a:p>
          <a:p>
            <a:pPr marL="457200" indent="457200">
              <a:spcBef>
                <a:spcPts val="1417"/>
              </a:spcBef>
              <a:buClr>
                <a:srgbClr val="FFFFFF"/>
              </a:buClr>
              <a:buFont typeface="StarSymbol"/>
              <a:buAutoNum type="arabicPeriod"/>
            </a:pPr>
            <a:r>
              <a:rPr lang="en-US" sz="1800" b="0" strike="noStrike" spc="-1">
                <a:latin typeface="Arial"/>
              </a:rPr>
              <a:t>Network Protocols and Routing</a:t>
            </a:r>
          </a:p>
          <a:p>
            <a:pPr marL="457200" indent="457200">
              <a:spcBef>
                <a:spcPts val="1417"/>
              </a:spcBef>
              <a:buClr>
                <a:srgbClr val="FFFFFF"/>
              </a:buClr>
              <a:buFont typeface="StarSymbol"/>
              <a:buAutoNum type="arabicPeriod"/>
            </a:pPr>
            <a:r>
              <a:rPr lang="en-US" sz="1800" b="0" strike="noStrike" spc="-1">
                <a:latin typeface="Arial"/>
              </a:rPr>
              <a:t>IP Subnetting and Loopback Interfaces</a:t>
            </a:r>
          </a:p>
          <a:p>
            <a:pPr marL="457200" indent="457200">
              <a:spcBef>
                <a:spcPts val="1417"/>
              </a:spcBef>
              <a:buClr>
                <a:srgbClr val="FFFFFF"/>
              </a:buClr>
              <a:buFont typeface="StarSymbol"/>
              <a:buAutoNum type="arabicPeriod"/>
            </a:pPr>
            <a:r>
              <a:rPr lang="en-US" sz="1800" b="0" strike="noStrike" spc="-1">
                <a:latin typeface="Arial"/>
              </a:rPr>
              <a:t>Network Diagrams</a:t>
            </a:r>
          </a:p>
          <a:p>
            <a:pPr marL="457200" indent="457200">
              <a:spcBef>
                <a:spcPts val="1417"/>
              </a:spcBef>
              <a:buClr>
                <a:srgbClr val="FFFFFF"/>
              </a:buClr>
              <a:buFont typeface="StarSymbol"/>
              <a:buAutoNum type="arabicPeriod"/>
            </a:pPr>
            <a:r>
              <a:rPr lang="en-US" sz="1800" b="0" strike="noStrike" spc="-1">
                <a:latin typeface="Arial"/>
              </a:rPr>
              <a:t>SOHO Wireless Network Security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260640" y="226080"/>
            <a:ext cx="9585000" cy="846720"/>
          </a:xfrm>
          <a:prstGeom prst="rect">
            <a:avLst/>
          </a:prstGeom>
          <a:solidFill>
            <a:srgbClr val="000000">
              <a:alpha val="70000"/>
            </a:srgbClr>
          </a:solidFill>
          <a:ln w="0">
            <a:noFill/>
          </a:ln>
        </p:spPr>
        <p:txBody>
          <a:bodyPr lIns="0" tIns="0" rIns="0" bIns="0" anchor="ctr">
            <a:noAutofit/>
          </a:bodyPr>
          <a:lstStyle/>
          <a:p>
            <a:pPr algn="ctr">
              <a:buNone/>
            </a:pPr>
            <a:r>
              <a:rPr lang="en-US" sz="4400" b="0" strike="noStrike" spc="-1">
                <a:latin typeface="Arial"/>
              </a:rPr>
              <a:t>Addressing on Networks</a:t>
            </a:r>
          </a:p>
        </p:txBody>
      </p:sp>
      <p:sp>
        <p:nvSpPr>
          <p:cNvPr id="119" name="PlaceHolder 2"/>
          <p:cNvSpPr>
            <a:spLocks noGrp="1"/>
          </p:cNvSpPr>
          <p:nvPr>
            <p:ph/>
          </p:nvPr>
        </p:nvSpPr>
        <p:spPr>
          <a:xfrm>
            <a:off x="280440" y="1326600"/>
            <a:ext cx="3709800" cy="4057560"/>
          </a:xfrm>
          <a:prstGeom prst="rect">
            <a:avLst/>
          </a:prstGeom>
          <a:solidFill>
            <a:srgbClr val="000000">
              <a:alpha val="70000"/>
            </a:srgbClr>
          </a:solidFill>
          <a:ln w="0">
            <a:noFill/>
          </a:ln>
        </p:spPr>
        <p:txBody>
          <a:bodyPr lIns="0" tIns="0" rIns="0" bIns="0" anchor="t">
            <a:normAutofit/>
          </a:bodyPr>
          <a:lstStyle/>
          <a:p>
            <a:pPr marL="432000" indent="-324000">
              <a:spcBef>
                <a:spcPts val="1417"/>
              </a:spcBef>
              <a:buClr>
                <a:srgbClr val="FFFFFF"/>
              </a:buClr>
              <a:buSzPct val="45000"/>
              <a:buFont typeface="Wingdings" charset="2"/>
              <a:buChar char=""/>
            </a:pPr>
            <a:r>
              <a:rPr lang="en-US" sz="1800" b="0" strike="noStrike" spc="-1" dirty="0">
                <a:latin typeface="Arial"/>
              </a:rPr>
              <a:t>All devices connected to a network need a unique address</a:t>
            </a:r>
          </a:p>
          <a:p>
            <a:pPr marL="432000" indent="-324000">
              <a:spcBef>
                <a:spcPts val="1417"/>
              </a:spcBef>
              <a:buClr>
                <a:srgbClr val="FFFFFF"/>
              </a:buClr>
              <a:buSzPct val="45000"/>
              <a:buFont typeface="Wingdings" charset="2"/>
              <a:buChar char=""/>
            </a:pPr>
            <a:r>
              <a:rPr lang="en-US" sz="1800" b="0" strike="noStrike" spc="-1" dirty="0">
                <a:latin typeface="Arial"/>
              </a:rPr>
              <a:t>MAC address</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Device’s permanent id</a:t>
            </a:r>
          </a:p>
          <a:p>
            <a:pPr marL="432000" indent="-324000">
              <a:spcBef>
                <a:spcPts val="1417"/>
              </a:spcBef>
              <a:buClr>
                <a:srgbClr val="FFFFFF"/>
              </a:buClr>
              <a:buSzPct val="45000"/>
              <a:buFont typeface="Wingdings" charset="2"/>
              <a:buChar char=""/>
            </a:pPr>
            <a:r>
              <a:rPr lang="en-US" sz="1800" b="0" strike="noStrike" spc="-1" dirty="0">
                <a:latin typeface="Arial"/>
              </a:rPr>
              <a:t>IPv4/IPv6 address</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Assigned by local network to each MAC address</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Used for communicating within the network</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May be manually or automatically chosen</a:t>
            </a:r>
          </a:p>
        </p:txBody>
      </p:sp>
      <p:pic>
        <p:nvPicPr>
          <p:cNvPr id="120" name="Picture 119"/>
          <p:cNvPicPr/>
          <p:nvPr/>
        </p:nvPicPr>
        <p:blipFill>
          <a:blip r:embed="rId2"/>
          <a:srcRect t="12833" b="2705"/>
          <a:stretch/>
        </p:blipFill>
        <p:spPr>
          <a:xfrm>
            <a:off x="4195080" y="1344600"/>
            <a:ext cx="5597280" cy="3993120"/>
          </a:xfrm>
          <a:prstGeom prst="rect">
            <a:avLst/>
          </a:prstGeom>
          <a:ln w="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PlaceHolder 1"/>
          <p:cNvSpPr>
            <a:spLocks noGrp="1"/>
          </p:cNvSpPr>
          <p:nvPr>
            <p:ph type="title"/>
          </p:nvPr>
        </p:nvSpPr>
        <p:spPr>
          <a:xfrm>
            <a:off x="260640" y="226080"/>
            <a:ext cx="9585000" cy="846720"/>
          </a:xfrm>
          <a:prstGeom prst="rect">
            <a:avLst/>
          </a:prstGeom>
          <a:solidFill>
            <a:srgbClr val="000000">
              <a:alpha val="70000"/>
            </a:srgbClr>
          </a:solidFill>
          <a:ln w="0">
            <a:noFill/>
          </a:ln>
        </p:spPr>
        <p:txBody>
          <a:bodyPr lIns="0" tIns="0" rIns="0" bIns="0" anchor="ctr">
            <a:noAutofit/>
          </a:bodyPr>
          <a:lstStyle/>
          <a:p>
            <a:pPr algn="ctr">
              <a:buNone/>
            </a:pPr>
            <a:r>
              <a:rPr lang="en-US" sz="4400" b="0" strike="noStrike" spc="-1">
                <a:latin typeface="Arial"/>
              </a:rPr>
              <a:t>Addressing on Networks</a:t>
            </a:r>
          </a:p>
        </p:txBody>
      </p:sp>
      <p:sp>
        <p:nvSpPr>
          <p:cNvPr id="122" name="PlaceHolder 2"/>
          <p:cNvSpPr>
            <a:spLocks noGrp="1"/>
          </p:cNvSpPr>
          <p:nvPr>
            <p:ph/>
          </p:nvPr>
        </p:nvSpPr>
        <p:spPr>
          <a:xfrm>
            <a:off x="518400" y="1326600"/>
            <a:ext cx="4227840" cy="3631680"/>
          </a:xfrm>
          <a:prstGeom prst="rect">
            <a:avLst/>
          </a:prstGeom>
          <a:solidFill>
            <a:srgbClr val="000000">
              <a:alpha val="70000"/>
            </a:srgbClr>
          </a:solidFill>
          <a:ln w="0">
            <a:noFill/>
          </a:ln>
        </p:spPr>
        <p:txBody>
          <a:bodyPr lIns="0" tIns="0" rIns="0" bIns="0" anchor="t">
            <a:normAutofit fontScale="93000" lnSpcReduction="10000"/>
          </a:bodyPr>
          <a:lstStyle/>
          <a:p>
            <a:pPr marL="432000" indent="-324000">
              <a:spcBef>
                <a:spcPts val="1417"/>
              </a:spcBef>
              <a:buClr>
                <a:srgbClr val="FFFFFF"/>
              </a:buClr>
              <a:buSzPct val="45000"/>
              <a:buFont typeface="Wingdings" charset="2"/>
              <a:buChar char=""/>
            </a:pPr>
            <a:r>
              <a:rPr lang="en-US" sz="1800" b="0" strike="noStrike" spc="-1" dirty="0">
                <a:latin typeface="Arial"/>
              </a:rPr>
              <a:t>DHCP (Dynamic Host Configuration Protocol)</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Used to automatically assign IP address by the network</a:t>
            </a:r>
          </a:p>
          <a:p>
            <a:pPr marL="432000" indent="-324000">
              <a:spcBef>
                <a:spcPts val="1417"/>
              </a:spcBef>
              <a:buClr>
                <a:srgbClr val="FFFFFF"/>
              </a:buClr>
              <a:buSzPct val="45000"/>
              <a:buFont typeface="Wingdings" charset="2"/>
              <a:buChar char=""/>
            </a:pPr>
            <a:r>
              <a:rPr lang="en-US" sz="1800" b="0" strike="noStrike" spc="-1" dirty="0">
                <a:latin typeface="Arial"/>
              </a:rPr>
              <a:t>Default Gateway</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Address a device accesses to communicate outside of local network</a:t>
            </a:r>
          </a:p>
          <a:p>
            <a:pPr marL="432000" indent="-324000">
              <a:spcBef>
                <a:spcPts val="1417"/>
              </a:spcBef>
              <a:buClr>
                <a:srgbClr val="FFFFFF"/>
              </a:buClr>
              <a:buSzPct val="45000"/>
              <a:buFont typeface="Wingdings" charset="2"/>
              <a:buChar char=""/>
            </a:pPr>
            <a:r>
              <a:rPr lang="en-US" sz="1800" b="0" strike="noStrike" spc="-1" dirty="0">
                <a:latin typeface="Arial"/>
              </a:rPr>
              <a:t>Subnet Mask</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Used by devices to identify a  network address’s host and  network portions</a:t>
            </a:r>
          </a:p>
        </p:txBody>
      </p:sp>
      <p:pic>
        <p:nvPicPr>
          <p:cNvPr id="123" name="Picture 122"/>
          <p:cNvPicPr/>
          <p:nvPr/>
        </p:nvPicPr>
        <p:blipFill>
          <a:blip r:embed="rId2"/>
          <a:stretch/>
        </p:blipFill>
        <p:spPr>
          <a:xfrm>
            <a:off x="4938480" y="1326600"/>
            <a:ext cx="4627800" cy="358920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PlaceHolder 1"/>
          <p:cNvSpPr>
            <a:spLocks noGrp="1"/>
          </p:cNvSpPr>
          <p:nvPr>
            <p:ph type="title"/>
          </p:nvPr>
        </p:nvSpPr>
        <p:spPr>
          <a:xfrm>
            <a:off x="260640" y="226080"/>
            <a:ext cx="9585000" cy="846720"/>
          </a:xfrm>
          <a:prstGeom prst="rect">
            <a:avLst/>
          </a:prstGeom>
          <a:solidFill>
            <a:srgbClr val="000000">
              <a:alpha val="70000"/>
            </a:srgbClr>
          </a:solidFill>
          <a:ln w="0">
            <a:noFill/>
          </a:ln>
        </p:spPr>
        <p:txBody>
          <a:bodyPr lIns="0" tIns="0" rIns="0" bIns="0" anchor="ctr">
            <a:noAutofit/>
          </a:bodyPr>
          <a:lstStyle/>
          <a:p>
            <a:pPr algn="ctr">
              <a:buNone/>
            </a:pPr>
            <a:r>
              <a:rPr lang="en-US" sz="4400" b="0" strike="noStrike" spc="-1">
                <a:latin typeface="Arial"/>
              </a:rPr>
              <a:t>Network Protocols and Routing</a:t>
            </a:r>
          </a:p>
        </p:txBody>
      </p:sp>
      <p:sp>
        <p:nvSpPr>
          <p:cNvPr id="125" name="PlaceHolder 2"/>
          <p:cNvSpPr>
            <a:spLocks noGrp="1"/>
          </p:cNvSpPr>
          <p:nvPr>
            <p:ph/>
          </p:nvPr>
        </p:nvSpPr>
        <p:spPr>
          <a:xfrm>
            <a:off x="518400" y="1326600"/>
            <a:ext cx="4227840" cy="3631680"/>
          </a:xfrm>
          <a:prstGeom prst="rect">
            <a:avLst/>
          </a:prstGeom>
          <a:solidFill>
            <a:srgbClr val="000000">
              <a:alpha val="70000"/>
            </a:srgbClr>
          </a:solidFill>
          <a:ln w="0">
            <a:noFill/>
          </a:ln>
        </p:spPr>
        <p:txBody>
          <a:bodyPr lIns="0" tIns="0" rIns="0" bIns="0" anchor="t">
            <a:normAutofit fontScale="99000" lnSpcReduction="10000"/>
          </a:bodyPr>
          <a:lstStyle/>
          <a:p>
            <a:pPr algn="ctr">
              <a:spcBef>
                <a:spcPts val="1417"/>
              </a:spcBef>
              <a:buNone/>
            </a:pPr>
            <a:r>
              <a:rPr lang="en-US" sz="2400" b="0" strike="noStrike" spc="-1" dirty="0">
                <a:latin typeface="Arial"/>
              </a:rPr>
              <a:t>TCP/IP Protocols</a:t>
            </a:r>
          </a:p>
          <a:p>
            <a:pPr marL="432000" indent="-324000">
              <a:spcBef>
                <a:spcPts val="1417"/>
              </a:spcBef>
              <a:buClr>
                <a:srgbClr val="FFFFFF"/>
              </a:buClr>
              <a:buSzPct val="45000"/>
              <a:buFont typeface="Wingdings" charset="2"/>
              <a:buChar char=""/>
            </a:pPr>
            <a:r>
              <a:rPr lang="en-US" sz="1800" b="0" strike="noStrike" spc="-1" dirty="0">
                <a:latin typeface="Arial"/>
              </a:rPr>
              <a:t>A protocol is a set of rules defining communication between devices and software</a:t>
            </a:r>
          </a:p>
          <a:p>
            <a:pPr marL="432000" indent="-324000">
              <a:spcBef>
                <a:spcPts val="1417"/>
              </a:spcBef>
              <a:buClr>
                <a:srgbClr val="FFFFFF"/>
              </a:buClr>
              <a:buSzPct val="45000"/>
              <a:buFont typeface="Wingdings" charset="2"/>
              <a:buChar char=""/>
            </a:pPr>
            <a:r>
              <a:rPr lang="en-US" sz="1800" b="0" strike="noStrike" spc="-1" dirty="0">
                <a:latin typeface="Arial"/>
              </a:rPr>
              <a:t>TCP/IP Protocol</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TCP (Transmission Control Protocol)</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IP (Internet Protocol)</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Together they define how devices communicate within networks</a:t>
            </a:r>
          </a:p>
          <a:p>
            <a:endParaRPr lang="en-US" sz="2400" b="0" strike="noStrike" spc="-1" dirty="0">
              <a:latin typeface="Arial"/>
            </a:endParaRPr>
          </a:p>
        </p:txBody>
      </p:sp>
      <p:pic>
        <p:nvPicPr>
          <p:cNvPr id="126" name="Google Shape;97;p3"/>
          <p:cNvPicPr/>
          <p:nvPr/>
        </p:nvPicPr>
        <p:blipFill>
          <a:blip r:embed="rId2"/>
          <a:srcRect t="12403"/>
          <a:stretch/>
        </p:blipFill>
        <p:spPr>
          <a:xfrm>
            <a:off x="4967280" y="1326600"/>
            <a:ext cx="4596120" cy="359136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260640" y="226080"/>
            <a:ext cx="9585000" cy="846720"/>
          </a:xfrm>
          <a:prstGeom prst="rect">
            <a:avLst/>
          </a:prstGeom>
          <a:solidFill>
            <a:srgbClr val="000000">
              <a:alpha val="70000"/>
            </a:srgbClr>
          </a:solidFill>
          <a:ln w="0">
            <a:noFill/>
          </a:ln>
        </p:spPr>
        <p:txBody>
          <a:bodyPr lIns="0" tIns="0" rIns="0" bIns="0" anchor="ctr">
            <a:noAutofit/>
          </a:bodyPr>
          <a:lstStyle/>
          <a:p>
            <a:pPr algn="ctr">
              <a:buNone/>
            </a:pPr>
            <a:r>
              <a:rPr lang="en-US" sz="4400" b="0" strike="noStrike" spc="-1">
                <a:latin typeface="Arial"/>
              </a:rPr>
              <a:t>Network Protocols and Routing</a:t>
            </a:r>
          </a:p>
        </p:txBody>
      </p:sp>
      <p:sp>
        <p:nvSpPr>
          <p:cNvPr id="128" name="PlaceHolder 2"/>
          <p:cNvSpPr>
            <a:spLocks noGrp="1"/>
          </p:cNvSpPr>
          <p:nvPr>
            <p:ph/>
          </p:nvPr>
        </p:nvSpPr>
        <p:spPr>
          <a:xfrm>
            <a:off x="518400" y="1326600"/>
            <a:ext cx="4227840" cy="3631680"/>
          </a:xfrm>
          <a:prstGeom prst="rect">
            <a:avLst/>
          </a:prstGeom>
          <a:solidFill>
            <a:srgbClr val="000000">
              <a:alpha val="70000"/>
            </a:srgbClr>
          </a:solidFill>
          <a:ln w="0">
            <a:noFill/>
          </a:ln>
        </p:spPr>
        <p:txBody>
          <a:bodyPr lIns="0" tIns="0" rIns="0" bIns="0" anchor="t">
            <a:normAutofit/>
          </a:bodyPr>
          <a:lstStyle/>
          <a:p>
            <a:pPr algn="ctr">
              <a:spcBef>
                <a:spcPts val="1417"/>
              </a:spcBef>
              <a:buNone/>
            </a:pPr>
            <a:r>
              <a:rPr lang="en-US" sz="2400" b="0" strike="noStrike" spc="-1" dirty="0">
                <a:latin typeface="Arial"/>
              </a:rPr>
              <a:t>Routers and Routing</a:t>
            </a:r>
          </a:p>
          <a:p>
            <a:pPr marL="432000" indent="-324000">
              <a:spcBef>
                <a:spcPts val="1417"/>
              </a:spcBef>
              <a:buClr>
                <a:srgbClr val="FFFFFF"/>
              </a:buClr>
              <a:buSzPct val="45000"/>
              <a:buFont typeface="Wingdings" charset="2"/>
              <a:buChar char=""/>
            </a:pPr>
            <a:r>
              <a:rPr lang="en-US" sz="1800" b="0" strike="noStrike" spc="-1" dirty="0">
                <a:latin typeface="Arial"/>
              </a:rPr>
              <a:t>Router</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Device that serves as the center of a network</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Controls how devices communicate with other devices</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Allows access to and from other networks</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Usually serves as the DHCP server for that network</a:t>
            </a:r>
          </a:p>
        </p:txBody>
      </p:sp>
      <p:pic>
        <p:nvPicPr>
          <p:cNvPr id="129" name="Google Shape;104;p4"/>
          <p:cNvPicPr/>
          <p:nvPr/>
        </p:nvPicPr>
        <p:blipFill>
          <a:blip r:embed="rId2"/>
          <a:srcRect t="13682"/>
          <a:stretch/>
        </p:blipFill>
        <p:spPr>
          <a:xfrm>
            <a:off x="4779000" y="1326600"/>
            <a:ext cx="4791960" cy="359136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260640" y="226080"/>
            <a:ext cx="9585000" cy="846720"/>
          </a:xfrm>
          <a:prstGeom prst="rect">
            <a:avLst/>
          </a:prstGeom>
          <a:solidFill>
            <a:srgbClr val="000000">
              <a:alpha val="70000"/>
            </a:srgbClr>
          </a:solidFill>
          <a:ln w="0">
            <a:noFill/>
          </a:ln>
        </p:spPr>
        <p:txBody>
          <a:bodyPr lIns="0" tIns="0" rIns="0" bIns="0" anchor="ctr">
            <a:noAutofit/>
          </a:bodyPr>
          <a:lstStyle/>
          <a:p>
            <a:pPr algn="ctr">
              <a:buNone/>
            </a:pPr>
            <a:r>
              <a:rPr lang="en-US" sz="4400" b="0" strike="noStrike" spc="-1">
                <a:latin typeface="Arial"/>
              </a:rPr>
              <a:t>Network Protocols and Routing</a:t>
            </a:r>
          </a:p>
        </p:txBody>
      </p:sp>
      <p:sp>
        <p:nvSpPr>
          <p:cNvPr id="131" name="PlaceHolder 2"/>
          <p:cNvSpPr>
            <a:spLocks noGrp="1"/>
          </p:cNvSpPr>
          <p:nvPr>
            <p:ph/>
          </p:nvPr>
        </p:nvSpPr>
        <p:spPr>
          <a:xfrm>
            <a:off x="518400" y="1326600"/>
            <a:ext cx="4061520" cy="3631680"/>
          </a:xfrm>
          <a:prstGeom prst="rect">
            <a:avLst/>
          </a:prstGeom>
          <a:solidFill>
            <a:srgbClr val="000000">
              <a:alpha val="70000"/>
            </a:srgbClr>
          </a:solidFill>
          <a:ln w="0">
            <a:noFill/>
          </a:ln>
        </p:spPr>
        <p:txBody>
          <a:bodyPr lIns="0" tIns="0" rIns="0" bIns="0" anchor="t">
            <a:normAutofit/>
          </a:bodyPr>
          <a:lstStyle/>
          <a:p>
            <a:pPr algn="ctr">
              <a:spcBef>
                <a:spcPts val="1417"/>
              </a:spcBef>
              <a:buNone/>
            </a:pPr>
            <a:r>
              <a:rPr lang="en-US" sz="2400" b="0" strike="noStrike" spc="-1" dirty="0">
                <a:latin typeface="Arial"/>
              </a:rPr>
              <a:t>Troubleshooting Route Issues</a:t>
            </a:r>
          </a:p>
          <a:p>
            <a:pPr marL="432000" indent="-324000">
              <a:spcBef>
                <a:spcPts val="1417"/>
              </a:spcBef>
              <a:buClr>
                <a:srgbClr val="FFFFFF"/>
              </a:buClr>
              <a:buSzPct val="45000"/>
              <a:buFont typeface="Wingdings" charset="2"/>
              <a:buChar char=""/>
            </a:pPr>
            <a:r>
              <a:rPr lang="en-US" sz="1800" b="0" strike="noStrike" spc="-1" dirty="0">
                <a:latin typeface="Arial"/>
              </a:rPr>
              <a:t>Common Issues</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Duplicate MAC address</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Hardware failure</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Incorrectly configured IP address</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Wrong default gateway</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Incorrect subnet mask</a:t>
            </a:r>
          </a:p>
        </p:txBody>
      </p:sp>
      <p:pic>
        <p:nvPicPr>
          <p:cNvPr id="132" name="Google Shape;111;p5"/>
          <p:cNvPicPr/>
          <p:nvPr/>
        </p:nvPicPr>
        <p:blipFill>
          <a:blip r:embed="rId2"/>
          <a:srcRect t="12838" b="3580"/>
          <a:stretch/>
        </p:blipFill>
        <p:spPr>
          <a:xfrm>
            <a:off x="4746240" y="1326600"/>
            <a:ext cx="4817160" cy="3591720"/>
          </a:xfrm>
          <a:prstGeom prst="rect">
            <a:avLst/>
          </a:prstGeom>
          <a:ln w="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260640" y="226080"/>
            <a:ext cx="9585000" cy="846720"/>
          </a:xfrm>
          <a:prstGeom prst="rect">
            <a:avLst/>
          </a:prstGeom>
          <a:solidFill>
            <a:srgbClr val="000000">
              <a:alpha val="70000"/>
            </a:srgbClr>
          </a:solidFill>
          <a:ln w="0">
            <a:noFill/>
          </a:ln>
        </p:spPr>
        <p:txBody>
          <a:bodyPr lIns="0" tIns="0" rIns="0" bIns="0" anchor="ctr">
            <a:noAutofit/>
          </a:bodyPr>
          <a:lstStyle/>
          <a:p>
            <a:pPr algn="ctr">
              <a:buNone/>
            </a:pPr>
            <a:r>
              <a:rPr lang="en-US" sz="4400" b="0" strike="noStrike" spc="-1">
                <a:latin typeface="Arial"/>
              </a:rPr>
              <a:t>Network Protocols and Routing</a:t>
            </a:r>
          </a:p>
        </p:txBody>
      </p:sp>
      <p:sp>
        <p:nvSpPr>
          <p:cNvPr id="134" name="PlaceHolder 2"/>
          <p:cNvSpPr>
            <a:spLocks noGrp="1"/>
          </p:cNvSpPr>
          <p:nvPr>
            <p:ph/>
          </p:nvPr>
        </p:nvSpPr>
        <p:spPr>
          <a:xfrm>
            <a:off x="518400" y="1326600"/>
            <a:ext cx="4061520" cy="3631680"/>
          </a:xfrm>
          <a:prstGeom prst="rect">
            <a:avLst/>
          </a:prstGeom>
          <a:solidFill>
            <a:srgbClr val="000000">
              <a:alpha val="70000"/>
            </a:srgbClr>
          </a:solidFill>
          <a:ln w="0">
            <a:noFill/>
          </a:ln>
        </p:spPr>
        <p:txBody>
          <a:bodyPr lIns="0" tIns="0" rIns="0" bIns="0" anchor="t">
            <a:normAutofit lnSpcReduction="10000"/>
          </a:bodyPr>
          <a:lstStyle/>
          <a:p>
            <a:pPr algn="ctr">
              <a:spcBef>
                <a:spcPts val="1417"/>
              </a:spcBef>
              <a:buNone/>
            </a:pPr>
            <a:r>
              <a:rPr lang="en-US" sz="2400" b="0" strike="noStrike" spc="-1" dirty="0">
                <a:latin typeface="Arial"/>
              </a:rPr>
              <a:t>Troubleshooting Tools</a:t>
            </a:r>
          </a:p>
          <a:p>
            <a:pPr marL="432000" indent="-324000">
              <a:spcBef>
                <a:spcPts val="1417"/>
              </a:spcBef>
              <a:buClr>
                <a:srgbClr val="FFFFFF"/>
              </a:buClr>
              <a:buSzPct val="45000"/>
              <a:buFont typeface="Wingdings" charset="2"/>
              <a:buChar char=""/>
            </a:pPr>
            <a:r>
              <a:rPr lang="en-US" sz="1800" b="0" strike="noStrike" spc="-1" dirty="0">
                <a:latin typeface="Arial"/>
              </a:rPr>
              <a:t>netstat</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“displays TCP/IP statistics and details about TCP/IP components and connections on a host” </a:t>
            </a:r>
            <a:r>
              <a:rPr lang="en-US" sz="2000" b="0" strike="noStrike" spc="-1" baseline="33000" dirty="0">
                <a:solidFill>
                  <a:schemeClr val="bg1"/>
                </a:solidFill>
                <a:latin typeface="Arial"/>
              </a:rPr>
              <a:t>(1)</a:t>
            </a:r>
            <a:endParaRPr lang="en-US" sz="2000" b="0" strike="noStrike" spc="-1" dirty="0">
              <a:solidFill>
                <a:schemeClr val="bg1"/>
              </a:solidFill>
              <a:latin typeface="Arial"/>
            </a:endParaRPr>
          </a:p>
          <a:p>
            <a:pPr marL="432000" indent="-324000">
              <a:spcBef>
                <a:spcPts val="1417"/>
              </a:spcBef>
              <a:buClr>
                <a:srgbClr val="FFFFFF"/>
              </a:buClr>
              <a:buSzPct val="45000"/>
              <a:buFont typeface="Wingdings" charset="2"/>
              <a:buChar char=""/>
            </a:pPr>
            <a:r>
              <a:rPr lang="en-US" sz="1800" b="0" strike="noStrike" spc="-1" dirty="0" err="1">
                <a:latin typeface="Arial"/>
              </a:rPr>
              <a:t>tracert</a:t>
            </a:r>
            <a:r>
              <a:rPr lang="en-US" sz="1800" b="0" strike="noStrike" spc="-1" dirty="0">
                <a:latin typeface="Arial"/>
              </a:rPr>
              <a:t> or traceroute</a:t>
            </a:r>
          </a:p>
          <a:p>
            <a:pPr marL="864000" lvl="1" indent="-324000">
              <a:spcBef>
                <a:spcPts val="1134"/>
              </a:spcBef>
              <a:buClr>
                <a:srgbClr val="FFFFFF"/>
              </a:buClr>
              <a:buSzPct val="75000"/>
              <a:buFont typeface="Symbol" charset="2"/>
              <a:buChar char=""/>
            </a:pPr>
            <a:r>
              <a:rPr lang="en-US" sz="1800" b="0" strike="noStrike" spc="-1" dirty="0">
                <a:solidFill>
                  <a:schemeClr val="bg1"/>
                </a:solidFill>
                <a:latin typeface="Arial"/>
              </a:rPr>
              <a:t>“trace the path from one networked node to another, identifying all intermediate hops between the two nodes” </a:t>
            </a:r>
            <a:r>
              <a:rPr lang="en-US" sz="2000" b="0" strike="noStrike" spc="-1" baseline="33000" dirty="0">
                <a:solidFill>
                  <a:schemeClr val="bg1"/>
                </a:solidFill>
                <a:latin typeface="Arial"/>
              </a:rPr>
              <a:t>(1)</a:t>
            </a:r>
            <a:endParaRPr lang="en-US" sz="2000" b="0" strike="noStrike" spc="-1" dirty="0">
              <a:solidFill>
                <a:schemeClr val="bg1"/>
              </a:solidFill>
              <a:latin typeface="Arial"/>
            </a:endParaRPr>
          </a:p>
        </p:txBody>
      </p:sp>
      <p:pic>
        <p:nvPicPr>
          <p:cNvPr id="135" name="Google Shape;118;p6"/>
          <p:cNvPicPr/>
          <p:nvPr/>
        </p:nvPicPr>
        <p:blipFill>
          <a:blip r:embed="rId2"/>
          <a:srcRect t="13251" b="2223"/>
          <a:stretch/>
        </p:blipFill>
        <p:spPr>
          <a:xfrm>
            <a:off x="4768920" y="1326600"/>
            <a:ext cx="4794480" cy="359100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PlaceHolder 1"/>
          <p:cNvSpPr>
            <a:spLocks noGrp="1"/>
          </p:cNvSpPr>
          <p:nvPr>
            <p:ph type="title"/>
          </p:nvPr>
        </p:nvSpPr>
        <p:spPr>
          <a:xfrm>
            <a:off x="503640" y="226080"/>
            <a:ext cx="9068400" cy="946080"/>
          </a:xfrm>
          <a:prstGeom prst="rect">
            <a:avLst/>
          </a:prstGeom>
          <a:solidFill>
            <a:srgbClr val="000000">
              <a:alpha val="70000"/>
            </a:srgbClr>
          </a:solidFill>
          <a:ln w="0">
            <a:noFill/>
          </a:ln>
        </p:spPr>
        <p:txBody>
          <a:bodyPr lIns="0" tIns="0" rIns="0" bIns="0" anchor="ctr">
            <a:noAutofit/>
          </a:bodyPr>
          <a:lstStyle/>
          <a:p>
            <a:pPr algn="ctr">
              <a:buNone/>
            </a:pPr>
            <a:r>
              <a:rPr lang="en-US" sz="4000" b="0" strike="noStrike" spc="-1">
                <a:latin typeface="Arial"/>
              </a:rPr>
              <a:t>IP Subnetting and Loopback Interfaces</a:t>
            </a:r>
          </a:p>
        </p:txBody>
      </p:sp>
      <p:sp>
        <p:nvSpPr>
          <p:cNvPr id="137" name="PlaceHolder 2"/>
          <p:cNvSpPr>
            <a:spLocks noGrp="1"/>
          </p:cNvSpPr>
          <p:nvPr>
            <p:ph/>
          </p:nvPr>
        </p:nvSpPr>
        <p:spPr>
          <a:xfrm>
            <a:off x="518400" y="1326600"/>
            <a:ext cx="9035640" cy="1136160"/>
          </a:xfrm>
          <a:prstGeom prst="rect">
            <a:avLst/>
          </a:prstGeom>
          <a:solidFill>
            <a:srgbClr val="000000">
              <a:alpha val="70000"/>
            </a:srgbClr>
          </a:solidFill>
          <a:ln w="0">
            <a:noFill/>
          </a:ln>
        </p:spPr>
        <p:txBody>
          <a:bodyPr lIns="0" tIns="0" rIns="0" bIns="0" anchor="t">
            <a:normAutofit fontScale="93000" lnSpcReduction="10000"/>
          </a:bodyPr>
          <a:lstStyle/>
          <a:p>
            <a:pPr algn="ctr">
              <a:spcBef>
                <a:spcPts val="1417"/>
              </a:spcBef>
              <a:buNone/>
            </a:pPr>
            <a:r>
              <a:rPr lang="en-US" sz="2400" b="0" strike="noStrike" spc="-1">
                <a:latin typeface="Arial"/>
              </a:rPr>
              <a:t>Subnetting Table</a:t>
            </a:r>
          </a:p>
          <a:p>
            <a:pPr algn="ctr">
              <a:spcBef>
                <a:spcPts val="1417"/>
              </a:spcBef>
              <a:buNone/>
            </a:pPr>
            <a:r>
              <a:rPr lang="en-US" sz="1800" b="0" strike="noStrike" spc="-1">
                <a:latin typeface="Arial"/>
              </a:rPr>
              <a:t>This table demonstrates how to subnet a network. It lists the subnet notation, network address, first usable host address, last usable host address, and broadcast address of each subnet.</a:t>
            </a:r>
          </a:p>
        </p:txBody>
      </p:sp>
      <p:graphicFrame>
        <p:nvGraphicFramePr>
          <p:cNvPr id="138" name="Table 137"/>
          <p:cNvGraphicFramePr/>
          <p:nvPr/>
        </p:nvGraphicFramePr>
        <p:xfrm>
          <a:off x="515520" y="2669040"/>
          <a:ext cx="9020520" cy="2683440"/>
        </p:xfrm>
        <a:graphic>
          <a:graphicData uri="http://schemas.openxmlformats.org/drawingml/2006/table">
            <a:tbl>
              <a:tblPr/>
              <a:tblGrid>
                <a:gridCol w="1252800">
                  <a:extLst>
                    <a:ext uri="{9D8B030D-6E8A-4147-A177-3AD203B41FA5}">
                      <a16:colId xmlns:a16="http://schemas.microsoft.com/office/drawing/2014/main" val="20000"/>
                    </a:ext>
                  </a:extLst>
                </a:gridCol>
                <a:gridCol w="2340000">
                  <a:extLst>
                    <a:ext uri="{9D8B030D-6E8A-4147-A177-3AD203B41FA5}">
                      <a16:colId xmlns:a16="http://schemas.microsoft.com/office/drawing/2014/main" val="20001"/>
                    </a:ext>
                  </a:extLst>
                </a:gridCol>
                <a:gridCol w="1817280">
                  <a:extLst>
                    <a:ext uri="{9D8B030D-6E8A-4147-A177-3AD203B41FA5}">
                      <a16:colId xmlns:a16="http://schemas.microsoft.com/office/drawing/2014/main" val="20002"/>
                    </a:ext>
                  </a:extLst>
                </a:gridCol>
                <a:gridCol w="1803240">
                  <a:extLst>
                    <a:ext uri="{9D8B030D-6E8A-4147-A177-3AD203B41FA5}">
                      <a16:colId xmlns:a16="http://schemas.microsoft.com/office/drawing/2014/main" val="20003"/>
                    </a:ext>
                  </a:extLst>
                </a:gridCol>
                <a:gridCol w="1807200">
                  <a:extLst>
                    <a:ext uri="{9D8B030D-6E8A-4147-A177-3AD203B41FA5}">
                      <a16:colId xmlns:a16="http://schemas.microsoft.com/office/drawing/2014/main" val="20004"/>
                    </a:ext>
                  </a:extLst>
                </a:gridCol>
              </a:tblGrid>
              <a:tr h="686520">
                <a:tc>
                  <a:txBody>
                    <a:bodyPr/>
                    <a:lstStyle/>
                    <a:p>
                      <a:pPr algn="ctr">
                        <a:lnSpc>
                          <a:spcPct val="100000"/>
                        </a:lnSpc>
                        <a:buNone/>
                      </a:pPr>
                      <a:r>
                        <a:rPr lang="en-US" sz="1800" b="0" strike="noStrike" spc="-1">
                          <a:latin typeface="Arial"/>
                        </a:rPr>
                        <a:t>Subnet</a:t>
                      </a:r>
                      <a:endParaRPr lang="en-US" sz="1800" b="0" strike="noStrike" spc="-1">
                        <a:solidFill>
                          <a:srgbClr val="FFFFFF"/>
                        </a:solidFill>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lnSpc>
                          <a:spcPct val="100000"/>
                        </a:lnSpc>
                        <a:buNone/>
                      </a:pPr>
                      <a:r>
                        <a:rPr lang="en-US" sz="1800" b="0" strike="noStrike" spc="-1">
                          <a:latin typeface="Arial"/>
                        </a:rPr>
                        <a:t>Subnet Notation</a:t>
                      </a:r>
                      <a:endParaRPr lang="en-US" sz="1800" b="0" strike="noStrike" spc="-1">
                        <a:solidFill>
                          <a:srgbClr val="FFFFFF"/>
                        </a:solidFill>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lnSpc>
                          <a:spcPct val="100000"/>
                        </a:lnSpc>
                        <a:buNone/>
                      </a:pPr>
                      <a:r>
                        <a:rPr lang="en-US" sz="1800" b="0" strike="noStrike" spc="-1">
                          <a:latin typeface="Arial"/>
                        </a:rPr>
                        <a:t>Network Address</a:t>
                      </a:r>
                      <a:endParaRPr lang="en-US" sz="1800" b="0" strike="noStrike" spc="-1">
                        <a:solidFill>
                          <a:srgbClr val="FFFFFF"/>
                        </a:solidFill>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lnSpc>
                          <a:spcPct val="100000"/>
                        </a:lnSpc>
                        <a:buNone/>
                      </a:pPr>
                      <a:r>
                        <a:rPr lang="en-US" sz="1800" b="0" strike="noStrike" spc="-1">
                          <a:latin typeface="Arial"/>
                        </a:rPr>
                        <a:t>First Usable Host Address</a:t>
                      </a:r>
                      <a:endParaRPr lang="en-US" sz="1800" b="0" strike="noStrike" spc="-1">
                        <a:solidFill>
                          <a:srgbClr val="FFFFFF"/>
                        </a:solidFill>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lnSpc>
                          <a:spcPct val="100000"/>
                        </a:lnSpc>
                        <a:buNone/>
                      </a:pPr>
                      <a:r>
                        <a:rPr lang="en-US" sz="1800" b="0" strike="noStrike" spc="-1">
                          <a:latin typeface="Arial"/>
                        </a:rPr>
                        <a:t>Last Usable Host Address</a:t>
                      </a:r>
                      <a:endParaRPr lang="en-US" sz="1800" b="0" strike="noStrike" spc="-1">
                        <a:solidFill>
                          <a:srgbClr val="FFFFFF"/>
                        </a:solidFill>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997200">
                <a:tc>
                  <a:txBody>
                    <a:bodyPr/>
                    <a:lstStyle/>
                    <a:p>
                      <a:pPr algn="ctr">
                        <a:lnSpc>
                          <a:spcPct val="100000"/>
                        </a:lnSpc>
                        <a:buNone/>
                      </a:pPr>
                      <a:r>
                        <a:rPr lang="en-US" sz="1800" b="0" strike="noStrike" spc="-1">
                          <a:latin typeface="Arial"/>
                        </a:rPr>
                        <a:t>The First Subnet</a:t>
                      </a:r>
                      <a:endParaRPr lang="en-US" sz="1800" b="0" strike="noStrike" spc="-1">
                        <a:solidFill>
                          <a:srgbClr val="FFFFFF"/>
                        </a:solidFill>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buNone/>
                      </a:pPr>
                      <a:r>
                        <a:rPr lang="en-US" sz="1800" b="0" strike="noStrike" spc="-1">
                          <a:latin typeface="Arial"/>
                        </a:rPr>
                        <a:t>255.255.255.128/25</a:t>
                      </a:r>
                      <a:endParaRPr lang="en-US" sz="1800" b="0" strike="noStrike" spc="-1">
                        <a:solidFill>
                          <a:srgbClr val="FFFFFF"/>
                        </a:solidFill>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buNone/>
                      </a:pPr>
                      <a:r>
                        <a:rPr lang="en-US" sz="1800" b="0" strike="noStrike" spc="-1">
                          <a:latin typeface="Arial"/>
                        </a:rPr>
                        <a:t>192.168.5.0</a:t>
                      </a:r>
                      <a:endParaRPr lang="en-US" sz="1800" b="0" strike="noStrike" spc="-1">
                        <a:solidFill>
                          <a:srgbClr val="FFFFFF"/>
                        </a:solidFill>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buNone/>
                      </a:pPr>
                      <a:r>
                        <a:rPr lang="en-US" sz="1800" b="0" strike="noStrike" spc="-1">
                          <a:latin typeface="Arial"/>
                        </a:rPr>
                        <a:t>192.168.5.1</a:t>
                      </a:r>
                      <a:endParaRPr lang="en-US" sz="1800" b="0" strike="noStrike" spc="-1">
                        <a:solidFill>
                          <a:srgbClr val="FFFFFF"/>
                        </a:solidFill>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lnSpc>
                          <a:spcPct val="100000"/>
                        </a:lnSpc>
                        <a:buNone/>
                      </a:pPr>
                      <a:r>
                        <a:rPr lang="en-US" sz="1800" b="0" strike="noStrike" spc="-1">
                          <a:latin typeface="Arial"/>
                        </a:rPr>
                        <a:t>192.168.5.126</a:t>
                      </a:r>
                      <a:endParaRPr lang="en-US" sz="1800" b="0" strike="noStrike" spc="-1">
                        <a:solidFill>
                          <a:srgbClr val="FFFFFF"/>
                        </a:solidFill>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999720">
                <a:tc>
                  <a:txBody>
                    <a:bodyPr/>
                    <a:lstStyle/>
                    <a:p>
                      <a:pPr algn="ctr">
                        <a:lnSpc>
                          <a:spcPct val="100000"/>
                        </a:lnSpc>
                        <a:buNone/>
                      </a:pPr>
                      <a:r>
                        <a:rPr lang="en-US" sz="1800" b="0" strike="noStrike" spc="-1">
                          <a:latin typeface="Arial"/>
                        </a:rPr>
                        <a:t>The Second Subnet</a:t>
                      </a:r>
                      <a:endParaRPr lang="en-US" sz="1800" b="0" strike="noStrike" spc="-1">
                        <a:solidFill>
                          <a:srgbClr val="FFFFFF"/>
                        </a:solidFill>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buNone/>
                      </a:pPr>
                      <a:r>
                        <a:rPr lang="en-US" sz="1800" b="0" strike="noStrike" spc="-1">
                          <a:latin typeface="Arial"/>
                        </a:rPr>
                        <a:t>255.255.255.128/25</a:t>
                      </a:r>
                      <a:endParaRPr lang="en-US" sz="1800" b="0" strike="noStrike" spc="-1">
                        <a:solidFill>
                          <a:srgbClr val="FFFFFF"/>
                        </a:solidFill>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buNone/>
                      </a:pPr>
                      <a:r>
                        <a:rPr lang="en-US" sz="1800" b="0" strike="noStrike" spc="-1">
                          <a:latin typeface="Arial"/>
                        </a:rPr>
                        <a:t>192.168.5.128</a:t>
                      </a:r>
                      <a:endParaRPr lang="en-US" sz="1800" b="0" strike="noStrike" spc="-1">
                        <a:solidFill>
                          <a:srgbClr val="FFFFFF"/>
                        </a:solidFill>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buNone/>
                      </a:pPr>
                      <a:r>
                        <a:rPr lang="en-US" sz="1800" b="0" strike="noStrike" spc="-1">
                          <a:latin typeface="Arial"/>
                        </a:rPr>
                        <a:t>192.168.5.129</a:t>
                      </a:r>
                      <a:endParaRPr lang="en-US" sz="1800" b="0" strike="noStrike" spc="-1">
                        <a:solidFill>
                          <a:srgbClr val="FFFFFF"/>
                        </a:solidFill>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lnSpc>
                          <a:spcPct val="100000"/>
                        </a:lnSpc>
                        <a:buNone/>
                      </a:pPr>
                      <a:r>
                        <a:rPr lang="en-US" sz="1800" b="0" strike="noStrike" spc="-1">
                          <a:latin typeface="Arial"/>
                        </a:rPr>
                        <a:t>192.168.5.254</a:t>
                      </a:r>
                      <a:endParaRPr lang="en-US" sz="1800" b="0" strike="noStrike" spc="-1">
                        <a:solidFill>
                          <a:srgbClr val="FFFFFF"/>
                        </a:solidFill>
                        <a:latin typeface="Arial"/>
                      </a:endParaRPr>
                    </a:p>
                  </a:txBody>
                  <a:tcPr marL="90000" marR="90000" anchor="ctr">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TotalTime>
  <Words>1351</Words>
  <Application>Microsoft Office PowerPoint</Application>
  <PresentationFormat>Custom</PresentationFormat>
  <Paragraphs>130</Paragraphs>
  <Slides>18</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StarSymbol</vt:lpstr>
      <vt:lpstr>Symbol</vt:lpstr>
      <vt:lpstr>Wingdings</vt:lpstr>
      <vt:lpstr>Office Theme</vt:lpstr>
      <vt:lpstr>Office Theme</vt:lpstr>
      <vt:lpstr>Office Theme</vt:lpstr>
      <vt:lpstr>Fundamentals of Information Technology and Networking</vt:lpstr>
      <vt:lpstr>Introduction</vt:lpstr>
      <vt:lpstr>Addressing on Networks</vt:lpstr>
      <vt:lpstr>Addressing on Networks</vt:lpstr>
      <vt:lpstr>Network Protocols and Routing</vt:lpstr>
      <vt:lpstr>Network Protocols and Routing</vt:lpstr>
      <vt:lpstr>Network Protocols and Routing</vt:lpstr>
      <vt:lpstr>Network Protocols and Routing</vt:lpstr>
      <vt:lpstr>IP Subnetting and Loopback Interfaces</vt:lpstr>
      <vt:lpstr>IP Subnetting and Loopback Interfaces</vt:lpstr>
      <vt:lpstr>IP Subnetting and Loopback Interfaces</vt:lpstr>
      <vt:lpstr>Network Diagram</vt:lpstr>
      <vt:lpstr>SOHO Wireless Network Security</vt:lpstr>
      <vt:lpstr>SOHO Wireless Network Security</vt:lpstr>
      <vt:lpstr>Challenges</vt:lpstr>
      <vt:lpstr>Career Skills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Information Technology and Networking</dc:title>
  <dc:subject/>
  <dc:creator/>
  <dc:description/>
  <cp:lastModifiedBy>Michael Miller</cp:lastModifiedBy>
  <cp:revision>6</cp:revision>
  <dcterms:created xsi:type="dcterms:W3CDTF">2022-12-15T13:02:39Z</dcterms:created>
  <dcterms:modified xsi:type="dcterms:W3CDTF">2022-12-17T02:19:47Z</dcterms:modified>
  <dc:language>en-US</dc:language>
</cp:coreProperties>
</file>