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</p:sld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</p:sldIdLst>
  <p:sldSz cx="10077450" cy="5668963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14" y="-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AFC53FC-6A61-493B-A014-4993527A1D4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25C34ED-5C32-4046-A778-759C9ECE5D4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8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4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F45F75DF-3C50-498F-9F7A-1F65A53408A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1264ECB6-D17D-45F7-9C0F-6DD7AB6C053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subTitle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372D8D4F-79F0-4FC4-A842-A55A19D164C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8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9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0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971A30EF-5AD0-4F61-81FF-DE4BD74B265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92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3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4" name="PlaceHolder 4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03463CD3-3862-4717-8089-98065741E1D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96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7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8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66FB83A4-2DDE-455D-BA3D-84A89EB5A1C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00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1" name="PlaceHolder 3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E2E4163C-CE09-4DE6-A4BC-838CF54B396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4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5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6" name="PlaceHolder 5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F619927E-8DA3-4590-A6C6-781BB4AE75E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0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9" name="PlaceHolder 3"/>
          <p:cNvSpPr>
            <a:spLocks noGrp="1"/>
          </p:cNvSpPr>
          <p:nvPr>
            <p:ph/>
          </p:nvPr>
        </p:nvSpPr>
        <p:spPr>
          <a:xfrm>
            <a:off x="597600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0" name="PlaceHolder 4"/>
          <p:cNvSpPr>
            <a:spLocks noGrp="1"/>
          </p:cNvSpPr>
          <p:nvPr>
            <p:ph/>
          </p:nvPr>
        </p:nvSpPr>
        <p:spPr>
          <a:xfrm>
            <a:off x="781344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1" name="PlaceHolder 5"/>
          <p:cNvSpPr>
            <a:spLocks noGrp="1"/>
          </p:cNvSpPr>
          <p:nvPr>
            <p:ph/>
          </p:nvPr>
        </p:nvSpPr>
        <p:spPr>
          <a:xfrm>
            <a:off x="413856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2" name="PlaceHolder 6"/>
          <p:cNvSpPr>
            <a:spLocks noGrp="1"/>
          </p:cNvSpPr>
          <p:nvPr>
            <p:ph/>
          </p:nvPr>
        </p:nvSpPr>
        <p:spPr>
          <a:xfrm>
            <a:off x="597600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13" name="PlaceHolder 7"/>
          <p:cNvSpPr>
            <a:spLocks noGrp="1"/>
          </p:cNvSpPr>
          <p:nvPr>
            <p:ph/>
          </p:nvPr>
        </p:nvSpPr>
        <p:spPr>
          <a:xfrm>
            <a:off x="781344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41C9E3FA-A248-4999-939A-7BF2D582266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A14E1A76-FF58-4B00-B056-D705F4B4252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6783E70-BC03-4CBB-ACE1-86D75D57A4E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56" name="PlaceHolder 2"/>
          <p:cNvSpPr>
            <a:spLocks noGrp="1"/>
          </p:cNvSpPr>
          <p:nvPr>
            <p:ph type="subTitle"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88172FD1-9464-4525-8058-99DE97A5E79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5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5A3EC315-B3D3-4556-A419-2ECA29BCF3A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60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1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9CC438FD-245B-49A1-B449-1A128BCE42F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358F89FF-014A-4295-BEE3-488951A24AF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subTitle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1CEBD57C-B011-448E-9AF4-DC61021BD2A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65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6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7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6B8E0A6E-3556-4D97-9F1E-918FD432026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0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1" name="PlaceHolder 4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4A9A2302-B5D9-46A6-A332-EF404C9849C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7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4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5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E8DD2963-B1BD-4EFE-9D4E-D5310F6639A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77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8" name="PlaceHolder 3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5333E701-8C66-4F48-A852-E4EAEE5BFF8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80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1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2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3" name="PlaceHolder 5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497FCFAF-DD38-4A61-801E-B60C3284533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597600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781344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413856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597600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781344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722F8BF-21CF-4FD1-B521-6446866EE979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85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6" name="PlaceHolder 3"/>
          <p:cNvSpPr>
            <a:spLocks noGrp="1"/>
          </p:cNvSpPr>
          <p:nvPr>
            <p:ph/>
          </p:nvPr>
        </p:nvSpPr>
        <p:spPr>
          <a:xfrm>
            <a:off x="597600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7" name="PlaceHolder 4"/>
          <p:cNvSpPr>
            <a:spLocks noGrp="1"/>
          </p:cNvSpPr>
          <p:nvPr>
            <p:ph/>
          </p:nvPr>
        </p:nvSpPr>
        <p:spPr>
          <a:xfrm>
            <a:off x="781344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8" name="PlaceHolder 5"/>
          <p:cNvSpPr>
            <a:spLocks noGrp="1"/>
          </p:cNvSpPr>
          <p:nvPr>
            <p:ph/>
          </p:nvPr>
        </p:nvSpPr>
        <p:spPr>
          <a:xfrm>
            <a:off x="413856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9" name="PlaceHolder 6"/>
          <p:cNvSpPr>
            <a:spLocks noGrp="1"/>
          </p:cNvSpPr>
          <p:nvPr>
            <p:ph/>
          </p:nvPr>
        </p:nvSpPr>
        <p:spPr>
          <a:xfrm>
            <a:off x="597600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90" name="PlaceHolder 7"/>
          <p:cNvSpPr>
            <a:spLocks noGrp="1"/>
          </p:cNvSpPr>
          <p:nvPr>
            <p:ph/>
          </p:nvPr>
        </p:nvSpPr>
        <p:spPr>
          <a:xfrm>
            <a:off x="781344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4ADBDC76-1751-4E38-8240-A9416241784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68EBB9B-239A-4A80-8A3A-8516EF23E26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777240B-F4F3-48DB-AB91-4FEC00A3A56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751BD92-27CF-43F2-B1F4-43B8CAC7412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487E3738-216A-4D8B-A4C8-F5E2A53D0B9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ABDDC81-D71C-4A68-A312-BD9DFF1BA27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025930A-097E-48CF-8061-22E42781378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701F699-FCEC-4773-80C4-B93DF560C7D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DCAAA27-4174-430D-BF10-CB02519D45F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2BBEC5E-687A-461F-B26F-5FD2F076693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1F93E77-8439-4957-AEBB-7C7E6920BC9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772B99E-2D88-42F7-85D0-7CE0A85A35D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59356E44-DD1C-4B46-9611-4116999EB4ED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597600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781344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/>
          </p:nvPr>
        </p:nvSpPr>
        <p:spPr>
          <a:xfrm>
            <a:off x="413856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9" name="PlaceHolder 6"/>
          <p:cNvSpPr>
            <a:spLocks noGrp="1"/>
          </p:cNvSpPr>
          <p:nvPr>
            <p:ph/>
          </p:nvPr>
        </p:nvSpPr>
        <p:spPr>
          <a:xfrm>
            <a:off x="597600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0" name="PlaceHolder 7"/>
          <p:cNvSpPr>
            <a:spLocks noGrp="1"/>
          </p:cNvSpPr>
          <p:nvPr>
            <p:ph/>
          </p:nvPr>
        </p:nvSpPr>
        <p:spPr>
          <a:xfrm>
            <a:off x="781344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22960BC-C6E1-42D1-BA19-6937D9DD2C1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31DC7160-061B-4309-B706-01E7F7AAEAE3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subTitle"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0C8D638-C12F-4332-BF28-F397FF22E8C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AE64FB1-5D05-4081-8DD1-52C5A6D41B1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BE82458-DB61-4479-94C9-F35065F9074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D7BEC89D-6A01-410B-B2EE-C14590AD2DB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011F42C-B368-49B4-B7A7-FB01A00E5C9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ubTitle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E2285ED3-0186-4EAA-BD9C-82133019FC8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63665BCC-0FCF-420C-9D6E-A075DBC20E7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836F96BC-25CB-4FB6-8718-F9D0EF57FE0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52405090-45A0-40CB-AFBF-8C52D241E89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2D99702E-621D-41A7-A699-6F45BD39FBF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0F032BE9-CA7E-4A54-9875-5D6335A30C4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597600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/>
          </p:nvPr>
        </p:nvSpPr>
        <p:spPr>
          <a:xfrm>
            <a:off x="781344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/>
          </p:nvPr>
        </p:nvSpPr>
        <p:spPr>
          <a:xfrm>
            <a:off x="413856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2" name="PlaceHolder 6"/>
          <p:cNvSpPr>
            <a:spLocks noGrp="1"/>
          </p:cNvSpPr>
          <p:nvPr>
            <p:ph/>
          </p:nvPr>
        </p:nvSpPr>
        <p:spPr>
          <a:xfrm>
            <a:off x="597600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3" name="PlaceHolder 7"/>
          <p:cNvSpPr>
            <a:spLocks noGrp="1"/>
          </p:cNvSpPr>
          <p:nvPr>
            <p:ph/>
          </p:nvPr>
        </p:nvSpPr>
        <p:spPr>
          <a:xfrm>
            <a:off x="781344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481ED661-F9BF-42F3-A451-00D9974BDF3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6E14C3B-AC6B-405B-B2A0-70A6E99E5D6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subTitle"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8C86D64-93AC-497C-ADDD-7A15458EFDF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895E3E2-D60C-4383-A009-BCFD38CD20C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570B435-D793-4988-B3C6-95E8160FDE2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06BD544-35A8-4324-830F-AF216133E75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6C942AD-35DF-4DC0-977D-C01C0AC7BEA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subTitle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FB7B714-D9B8-4DB0-BA24-2803BCCE55E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DC538F0-BF40-43E6-8352-9F41BECF4AC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0015F34-6C48-499B-9424-AB37471498F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0181E0B-6681-4608-8F68-7E60CEC8339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9F7DBC8-C593-4F1F-9746-79ED85CF93A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0" name="PlaceHolder 5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4FB606-D8F4-4C15-BB51-44658B5CF4E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/>
          </p:nvPr>
        </p:nvSpPr>
        <p:spPr>
          <a:xfrm>
            <a:off x="597600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/>
          </p:nvPr>
        </p:nvSpPr>
        <p:spPr>
          <a:xfrm>
            <a:off x="781344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5" name="PlaceHolder 5"/>
          <p:cNvSpPr>
            <a:spLocks noGrp="1"/>
          </p:cNvSpPr>
          <p:nvPr>
            <p:ph/>
          </p:nvPr>
        </p:nvSpPr>
        <p:spPr>
          <a:xfrm>
            <a:off x="413856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6" name="PlaceHolder 6"/>
          <p:cNvSpPr>
            <a:spLocks noGrp="1"/>
          </p:cNvSpPr>
          <p:nvPr>
            <p:ph/>
          </p:nvPr>
        </p:nvSpPr>
        <p:spPr>
          <a:xfrm>
            <a:off x="597600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7" name="PlaceHolder 7"/>
          <p:cNvSpPr>
            <a:spLocks noGrp="1"/>
          </p:cNvSpPr>
          <p:nvPr>
            <p:ph/>
          </p:nvPr>
        </p:nvSpPr>
        <p:spPr>
          <a:xfrm>
            <a:off x="781344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35D9A5A-2D85-43FB-8AAA-46AAF1AB761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52CC06D-76B3-4E73-8D2C-952E6EAC086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C82103F-A5FD-4EBE-A74C-55D7A783126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subTitle"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812C355-D080-4454-833E-12E8DDCD145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C21D3D73-9169-47D3-A3DA-382942DC414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858FD392-5684-4D13-9CDA-4A698CD62AF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5B426C3E-4B38-432B-846B-22AE5CA94AD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subTitle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D39CB967-744D-4058-84FA-3E5C4973016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5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B95F04D9-16AB-477B-8940-BEE5B50AEF0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9" name="PlaceHolder 4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3AB5EEBB-52E9-484D-8112-F36F542437F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2C856E34-20F1-46A8-BB79-41AE97FA14E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67D6F5FD-3932-43B6-9ACA-925B2FECB6D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1" name="PlaceHolder 5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40802203-109B-49BB-911F-B5749BC4ADF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F89FF12-F814-4E96-B408-64541B2A83F6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/>
          </p:nvPr>
        </p:nvSpPr>
        <p:spPr>
          <a:xfrm>
            <a:off x="597600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/>
          </p:nvPr>
        </p:nvSpPr>
        <p:spPr>
          <a:xfrm>
            <a:off x="781344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6" name="PlaceHolder 5"/>
          <p:cNvSpPr>
            <a:spLocks noGrp="1"/>
          </p:cNvSpPr>
          <p:nvPr>
            <p:ph/>
          </p:nvPr>
        </p:nvSpPr>
        <p:spPr>
          <a:xfrm>
            <a:off x="413856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7" name="PlaceHolder 6"/>
          <p:cNvSpPr>
            <a:spLocks noGrp="1"/>
          </p:cNvSpPr>
          <p:nvPr>
            <p:ph/>
          </p:nvPr>
        </p:nvSpPr>
        <p:spPr>
          <a:xfrm>
            <a:off x="597600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8" name="PlaceHolder 7"/>
          <p:cNvSpPr>
            <a:spLocks noGrp="1"/>
          </p:cNvSpPr>
          <p:nvPr>
            <p:ph/>
          </p:nvPr>
        </p:nvSpPr>
        <p:spPr>
          <a:xfrm>
            <a:off x="781344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23CA04D0-AB80-4415-884B-DB639A4D0556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5F4EBB4-287E-4D25-B9B6-6FC6B853E30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subTitle"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A062672F-029D-440F-8753-FF3EF64FD6C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9689ECB3-D7FD-4A8F-AEBB-0AF520B5BF4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44C9605E-1EF6-45CF-A19C-F5D8D9BC675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38969825-D0CE-4112-AE12-03652AF69B3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subTitle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AECE986D-A8DC-489C-BD20-AA2C0111B44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5AEB5340-2854-46AA-A79E-0FD538ECD3D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39FF756F-82FC-4A93-A548-C452874440F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DFECB4B8-B68F-4E1B-9A0C-87E42C14650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53CEED8-36A4-48D2-9071-EA97A59E884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268C4AFC-5DE1-4511-A909-C11445F1C79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2" name="PlaceHolder 5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29EA0F54-9822-40C9-B720-67BB4B3F682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/>
          </p:nvPr>
        </p:nvSpPr>
        <p:spPr>
          <a:xfrm>
            <a:off x="597600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/>
          </p:nvPr>
        </p:nvSpPr>
        <p:spPr>
          <a:xfrm>
            <a:off x="781344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7" name="PlaceHolder 5"/>
          <p:cNvSpPr>
            <a:spLocks noGrp="1"/>
          </p:cNvSpPr>
          <p:nvPr>
            <p:ph/>
          </p:nvPr>
        </p:nvSpPr>
        <p:spPr>
          <a:xfrm>
            <a:off x="413856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8" name="PlaceHolder 6"/>
          <p:cNvSpPr>
            <a:spLocks noGrp="1"/>
          </p:cNvSpPr>
          <p:nvPr>
            <p:ph/>
          </p:nvPr>
        </p:nvSpPr>
        <p:spPr>
          <a:xfrm>
            <a:off x="597600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9" name="PlaceHolder 7"/>
          <p:cNvSpPr>
            <a:spLocks noGrp="1"/>
          </p:cNvSpPr>
          <p:nvPr>
            <p:ph/>
          </p:nvPr>
        </p:nvSpPr>
        <p:spPr>
          <a:xfrm>
            <a:off x="781344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F186FE7E-E287-4FBC-8D2B-73889F03887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E238B8F5-A983-453C-B160-C57BEAF0A0B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subTitle"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DACDEB6C-D186-4339-9322-F389FBC81CA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44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22B94525-D21A-48F5-A88E-7AF904978EB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A6526EA2-D59E-4E6E-A036-5B4FA1E0ED0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12053F01-79AA-4C29-A41D-1A5057E9817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subTitle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C0D90614-CB20-4D09-A0C0-308D2B86485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51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3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BD90C367-A90B-416B-AA16-75EC1B29856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85BC5B1-815F-403C-A295-0104EC6CEEB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57" name="PlaceHolder 4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34FA918E-0BF1-4345-9316-C005E94201C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0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1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99FABAC-E15C-44AD-AAF1-22EE406CE66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D5C7DEA5-7BF2-4176-9DE3-ACB2A7C119A2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8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9" name="PlaceHolder 5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0D11E5FC-F57D-4C4D-90C1-B70BA2282147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471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2" name="PlaceHolder 3"/>
          <p:cNvSpPr>
            <a:spLocks noGrp="1"/>
          </p:cNvSpPr>
          <p:nvPr>
            <p:ph/>
          </p:nvPr>
        </p:nvSpPr>
        <p:spPr>
          <a:xfrm>
            <a:off x="597600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3" name="PlaceHolder 4"/>
          <p:cNvSpPr>
            <a:spLocks noGrp="1"/>
          </p:cNvSpPr>
          <p:nvPr>
            <p:ph/>
          </p:nvPr>
        </p:nvSpPr>
        <p:spPr>
          <a:xfrm>
            <a:off x="781344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4" name="PlaceHolder 5"/>
          <p:cNvSpPr>
            <a:spLocks noGrp="1"/>
          </p:cNvSpPr>
          <p:nvPr>
            <p:ph/>
          </p:nvPr>
        </p:nvSpPr>
        <p:spPr>
          <a:xfrm>
            <a:off x="413856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5" name="PlaceHolder 6"/>
          <p:cNvSpPr>
            <a:spLocks noGrp="1"/>
          </p:cNvSpPr>
          <p:nvPr>
            <p:ph/>
          </p:nvPr>
        </p:nvSpPr>
        <p:spPr>
          <a:xfrm>
            <a:off x="597600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76" name="PlaceHolder 7"/>
          <p:cNvSpPr>
            <a:spLocks noGrp="1"/>
          </p:cNvSpPr>
          <p:nvPr>
            <p:ph/>
          </p:nvPr>
        </p:nvSpPr>
        <p:spPr>
          <a:xfrm>
            <a:off x="781344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B6FF172F-CCAC-4BA9-B52C-DFF64EB6C22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3C9446DD-A5FF-40BB-962C-AF55A298626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subTitle"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FF78EEBC-CEA0-4AA0-8109-A75514B3CFF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534DBCF1-B5C1-4D4C-8F14-3545FD6D6C9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ADCE4C5E-6ED3-47E3-BC5B-6AD94FE9D4A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78A6E667-493C-4C9D-B971-B4190DEE49F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35CCCCA-A06D-43D5-A612-3FBDB11709A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subTitle"/>
          </p:nvPr>
        </p:nvSpPr>
        <p:spPr>
          <a:xfrm>
            <a:off x="503640" y="225720"/>
            <a:ext cx="906876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9DB07B2A-90B6-4CE5-A32F-2B18E407DA3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2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FD331892-E85B-4206-90D3-4EE915467B4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6" name="PlaceHolder 4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12E2AFDF-9D53-425F-859B-B67CD9C325B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0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C6FAC9AA-1E73-4E44-8441-F4D05D0887F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/>
          </p:nvPr>
        </p:nvSpPr>
        <p:spPr>
          <a:xfrm>
            <a:off x="4138560" y="3043800"/>
            <a:ext cx="54338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C76681B0-9BB3-44DC-9646-F723DB2228F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/>
          </p:nvPr>
        </p:nvSpPr>
        <p:spPr>
          <a:xfrm>
            <a:off x="6922800" y="132624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7" name="PlaceHolder 4"/>
          <p:cNvSpPr>
            <a:spLocks noGrp="1"/>
          </p:cNvSpPr>
          <p:nvPr>
            <p:ph/>
          </p:nvPr>
        </p:nvSpPr>
        <p:spPr>
          <a:xfrm>
            <a:off x="413856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38" name="PlaceHolder 5"/>
          <p:cNvSpPr>
            <a:spLocks noGrp="1"/>
          </p:cNvSpPr>
          <p:nvPr>
            <p:ph/>
          </p:nvPr>
        </p:nvSpPr>
        <p:spPr>
          <a:xfrm>
            <a:off x="6922800" y="3043800"/>
            <a:ext cx="26514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05D3DBE2-A41B-4751-8907-3379A9F6398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1" name="PlaceHolder 3"/>
          <p:cNvSpPr>
            <a:spLocks noGrp="1"/>
          </p:cNvSpPr>
          <p:nvPr>
            <p:ph/>
          </p:nvPr>
        </p:nvSpPr>
        <p:spPr>
          <a:xfrm>
            <a:off x="597600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2" name="PlaceHolder 4"/>
          <p:cNvSpPr>
            <a:spLocks noGrp="1"/>
          </p:cNvSpPr>
          <p:nvPr>
            <p:ph/>
          </p:nvPr>
        </p:nvSpPr>
        <p:spPr>
          <a:xfrm>
            <a:off x="7813440" y="132624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3" name="PlaceHolder 5"/>
          <p:cNvSpPr>
            <a:spLocks noGrp="1"/>
          </p:cNvSpPr>
          <p:nvPr>
            <p:ph/>
          </p:nvPr>
        </p:nvSpPr>
        <p:spPr>
          <a:xfrm>
            <a:off x="413856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4" name="PlaceHolder 6"/>
          <p:cNvSpPr>
            <a:spLocks noGrp="1"/>
          </p:cNvSpPr>
          <p:nvPr>
            <p:ph/>
          </p:nvPr>
        </p:nvSpPr>
        <p:spPr>
          <a:xfrm>
            <a:off x="597600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45" name="PlaceHolder 7"/>
          <p:cNvSpPr>
            <a:spLocks noGrp="1"/>
          </p:cNvSpPr>
          <p:nvPr>
            <p:ph/>
          </p:nvPr>
        </p:nvSpPr>
        <p:spPr>
          <a:xfrm>
            <a:off x="7813440" y="3043800"/>
            <a:ext cx="174960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45F01102-5C1F-4114-9ABC-249F1489EF8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190B18A2-EFE3-47A5-85E4-B7A756DE3E5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subTitle"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0DB0D651-A1C9-4747-8BF7-7DAA09321EB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Noto Sans"/>
            </a:endParaRPr>
          </a:p>
        </p:txBody>
      </p:sp>
      <p:sp>
        <p:nvSpPr>
          <p:cNvPr id="581" name="PlaceHolder 2"/>
          <p:cNvSpPr>
            <a:spLocks noGrp="1"/>
          </p:cNvSpPr>
          <p:nvPr>
            <p:ph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28B09905-C91B-45BF-BBAF-C6D8B46B243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Relationship Id="rId22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52BB4F52-B8A2-4849-A268-63302EEB275C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5" name="Freeform: Shape 4"/>
          <p:cNvSpPr/>
          <p:nvPr/>
        </p:nvSpPr>
        <p:spPr>
          <a:xfrm>
            <a:off x="1667520" y="2218680"/>
            <a:ext cx="1556640" cy="1874160"/>
          </a:xfrm>
          <a:custGeom>
            <a:avLst/>
            <a:gdLst/>
            <a:ahLst/>
            <a:cxnLst/>
            <a:rect l="0" t="0" r="r" b="b"/>
            <a:pathLst>
              <a:path w="4324" h="5206">
                <a:moveTo>
                  <a:pt x="2161" y="0"/>
                </a:moveTo>
                <a:lnTo>
                  <a:pt x="2161" y="0"/>
                </a:lnTo>
                <a:lnTo>
                  <a:pt x="2161" y="0"/>
                </a:lnTo>
                <a:lnTo>
                  <a:pt x="2014" y="4"/>
                </a:lnTo>
                <a:lnTo>
                  <a:pt x="1873" y="17"/>
                </a:lnTo>
                <a:lnTo>
                  <a:pt x="1735" y="39"/>
                </a:lnTo>
                <a:lnTo>
                  <a:pt x="1601" y="70"/>
                </a:lnTo>
                <a:lnTo>
                  <a:pt x="1469" y="111"/>
                </a:lnTo>
                <a:lnTo>
                  <a:pt x="1339" y="161"/>
                </a:lnTo>
                <a:lnTo>
                  <a:pt x="1210" y="220"/>
                </a:lnTo>
                <a:lnTo>
                  <a:pt x="1081" y="290"/>
                </a:lnTo>
                <a:lnTo>
                  <a:pt x="956" y="367"/>
                </a:lnTo>
                <a:lnTo>
                  <a:pt x="840" y="449"/>
                </a:lnTo>
                <a:lnTo>
                  <a:pt x="731" y="537"/>
                </a:lnTo>
                <a:lnTo>
                  <a:pt x="630" y="631"/>
                </a:lnTo>
                <a:lnTo>
                  <a:pt x="536" y="732"/>
                </a:lnTo>
                <a:lnTo>
                  <a:pt x="448" y="840"/>
                </a:lnTo>
                <a:lnTo>
                  <a:pt x="366" y="956"/>
                </a:lnTo>
                <a:lnTo>
                  <a:pt x="289" y="1081"/>
                </a:lnTo>
                <a:lnTo>
                  <a:pt x="219" y="1210"/>
                </a:lnTo>
                <a:lnTo>
                  <a:pt x="160" y="1339"/>
                </a:lnTo>
                <a:lnTo>
                  <a:pt x="110" y="1470"/>
                </a:lnTo>
                <a:lnTo>
                  <a:pt x="70" y="1602"/>
                </a:lnTo>
                <a:lnTo>
                  <a:pt x="39" y="1736"/>
                </a:lnTo>
                <a:lnTo>
                  <a:pt x="17" y="1874"/>
                </a:lnTo>
                <a:lnTo>
                  <a:pt x="4" y="2015"/>
                </a:lnTo>
                <a:lnTo>
                  <a:pt x="0" y="2162"/>
                </a:lnTo>
                <a:lnTo>
                  <a:pt x="0" y="2162"/>
                </a:lnTo>
                <a:lnTo>
                  <a:pt x="0" y="2162"/>
                </a:lnTo>
                <a:lnTo>
                  <a:pt x="4" y="2308"/>
                </a:lnTo>
                <a:lnTo>
                  <a:pt x="17" y="2450"/>
                </a:lnTo>
                <a:lnTo>
                  <a:pt x="39" y="2587"/>
                </a:lnTo>
                <a:lnTo>
                  <a:pt x="70" y="2721"/>
                </a:lnTo>
                <a:lnTo>
                  <a:pt x="110" y="2853"/>
                </a:lnTo>
                <a:lnTo>
                  <a:pt x="160" y="2983"/>
                </a:lnTo>
                <a:lnTo>
                  <a:pt x="220" y="3112"/>
                </a:lnTo>
                <a:lnTo>
                  <a:pt x="289" y="3241"/>
                </a:lnTo>
                <a:lnTo>
                  <a:pt x="366" y="3366"/>
                </a:lnTo>
                <a:lnTo>
                  <a:pt x="448" y="3482"/>
                </a:lnTo>
                <a:lnTo>
                  <a:pt x="536" y="3590"/>
                </a:lnTo>
                <a:lnTo>
                  <a:pt x="630" y="3691"/>
                </a:lnTo>
                <a:lnTo>
                  <a:pt x="731" y="3785"/>
                </a:lnTo>
                <a:lnTo>
                  <a:pt x="840" y="3872"/>
                </a:lnTo>
                <a:lnTo>
                  <a:pt x="956" y="3954"/>
                </a:lnTo>
                <a:lnTo>
                  <a:pt x="1081" y="4031"/>
                </a:lnTo>
                <a:lnTo>
                  <a:pt x="1171" y="4080"/>
                </a:lnTo>
                <a:lnTo>
                  <a:pt x="1260" y="4124"/>
                </a:lnTo>
                <a:lnTo>
                  <a:pt x="1351" y="4163"/>
                </a:lnTo>
                <a:lnTo>
                  <a:pt x="1447" y="4200"/>
                </a:lnTo>
                <a:lnTo>
                  <a:pt x="1447" y="4202"/>
                </a:lnTo>
                <a:lnTo>
                  <a:pt x="1447" y="4953"/>
                </a:lnTo>
                <a:lnTo>
                  <a:pt x="1448" y="4979"/>
                </a:lnTo>
                <a:lnTo>
                  <a:pt x="1452" y="5004"/>
                </a:lnTo>
                <a:lnTo>
                  <a:pt x="1458" y="5028"/>
                </a:lnTo>
                <a:lnTo>
                  <a:pt x="1467" y="5051"/>
                </a:lnTo>
                <a:lnTo>
                  <a:pt x="1477" y="5073"/>
                </a:lnTo>
                <a:lnTo>
                  <a:pt x="1490" y="5094"/>
                </a:lnTo>
                <a:lnTo>
                  <a:pt x="1505" y="5114"/>
                </a:lnTo>
                <a:lnTo>
                  <a:pt x="1521" y="5132"/>
                </a:lnTo>
                <a:lnTo>
                  <a:pt x="1539" y="5148"/>
                </a:lnTo>
                <a:lnTo>
                  <a:pt x="1559" y="5163"/>
                </a:lnTo>
                <a:lnTo>
                  <a:pt x="1580" y="5175"/>
                </a:lnTo>
                <a:lnTo>
                  <a:pt x="1602" y="5186"/>
                </a:lnTo>
                <a:lnTo>
                  <a:pt x="1625" y="5194"/>
                </a:lnTo>
                <a:lnTo>
                  <a:pt x="1650" y="5201"/>
                </a:lnTo>
                <a:lnTo>
                  <a:pt x="1675" y="5204"/>
                </a:lnTo>
                <a:lnTo>
                  <a:pt x="1701" y="5206"/>
                </a:lnTo>
                <a:lnTo>
                  <a:pt x="2621" y="5206"/>
                </a:lnTo>
                <a:lnTo>
                  <a:pt x="2647" y="5204"/>
                </a:lnTo>
                <a:lnTo>
                  <a:pt x="2672" y="5201"/>
                </a:lnTo>
                <a:lnTo>
                  <a:pt x="2697" y="5194"/>
                </a:lnTo>
                <a:lnTo>
                  <a:pt x="2720" y="5186"/>
                </a:lnTo>
                <a:lnTo>
                  <a:pt x="2742" y="5175"/>
                </a:lnTo>
                <a:lnTo>
                  <a:pt x="2763" y="5163"/>
                </a:lnTo>
                <a:lnTo>
                  <a:pt x="2783" y="5148"/>
                </a:lnTo>
                <a:lnTo>
                  <a:pt x="2801" y="5132"/>
                </a:lnTo>
                <a:lnTo>
                  <a:pt x="2817" y="5114"/>
                </a:lnTo>
                <a:lnTo>
                  <a:pt x="2832" y="5094"/>
                </a:lnTo>
                <a:lnTo>
                  <a:pt x="2844" y="5073"/>
                </a:lnTo>
                <a:lnTo>
                  <a:pt x="2855" y="5051"/>
                </a:lnTo>
                <a:lnTo>
                  <a:pt x="2864" y="5028"/>
                </a:lnTo>
                <a:lnTo>
                  <a:pt x="2870" y="5004"/>
                </a:lnTo>
                <a:lnTo>
                  <a:pt x="2874" y="4979"/>
                </a:lnTo>
                <a:lnTo>
                  <a:pt x="2875" y="4953"/>
                </a:lnTo>
                <a:lnTo>
                  <a:pt x="2875" y="4202"/>
                </a:lnTo>
                <a:lnTo>
                  <a:pt x="2875" y="4200"/>
                </a:lnTo>
                <a:lnTo>
                  <a:pt x="2875" y="4200"/>
                </a:lnTo>
                <a:lnTo>
                  <a:pt x="2971" y="4164"/>
                </a:lnTo>
                <a:lnTo>
                  <a:pt x="3062" y="4124"/>
                </a:lnTo>
                <a:lnTo>
                  <a:pt x="3151" y="4081"/>
                </a:lnTo>
                <a:lnTo>
                  <a:pt x="3242" y="4031"/>
                </a:lnTo>
                <a:lnTo>
                  <a:pt x="3367" y="3954"/>
                </a:lnTo>
                <a:lnTo>
                  <a:pt x="3483" y="3871"/>
                </a:lnTo>
                <a:lnTo>
                  <a:pt x="3592" y="3785"/>
                </a:lnTo>
                <a:lnTo>
                  <a:pt x="3693" y="3691"/>
                </a:lnTo>
                <a:lnTo>
                  <a:pt x="3787" y="3590"/>
                </a:lnTo>
                <a:lnTo>
                  <a:pt x="3875" y="3482"/>
                </a:lnTo>
                <a:lnTo>
                  <a:pt x="3957" y="3366"/>
                </a:lnTo>
                <a:lnTo>
                  <a:pt x="4034" y="3241"/>
                </a:lnTo>
                <a:lnTo>
                  <a:pt x="4103" y="3112"/>
                </a:lnTo>
                <a:lnTo>
                  <a:pt x="4163" y="2983"/>
                </a:lnTo>
                <a:lnTo>
                  <a:pt x="4212" y="2853"/>
                </a:lnTo>
                <a:lnTo>
                  <a:pt x="4253" y="2721"/>
                </a:lnTo>
                <a:lnTo>
                  <a:pt x="4284" y="2587"/>
                </a:lnTo>
                <a:lnTo>
                  <a:pt x="4306" y="2450"/>
                </a:lnTo>
                <a:lnTo>
                  <a:pt x="4319" y="2308"/>
                </a:lnTo>
                <a:lnTo>
                  <a:pt x="4324" y="2162"/>
                </a:lnTo>
                <a:lnTo>
                  <a:pt x="4324" y="2162"/>
                </a:lnTo>
                <a:lnTo>
                  <a:pt x="4324" y="2162"/>
                </a:lnTo>
                <a:lnTo>
                  <a:pt x="4320" y="2015"/>
                </a:lnTo>
                <a:lnTo>
                  <a:pt x="4307" y="1874"/>
                </a:lnTo>
                <a:lnTo>
                  <a:pt x="4285" y="1736"/>
                </a:lnTo>
                <a:lnTo>
                  <a:pt x="4253" y="1602"/>
                </a:lnTo>
                <a:lnTo>
                  <a:pt x="4213" y="1470"/>
                </a:lnTo>
                <a:lnTo>
                  <a:pt x="4163" y="1339"/>
                </a:lnTo>
                <a:lnTo>
                  <a:pt x="4103" y="1210"/>
                </a:lnTo>
                <a:lnTo>
                  <a:pt x="4034" y="1081"/>
                </a:lnTo>
                <a:lnTo>
                  <a:pt x="3957" y="956"/>
                </a:lnTo>
                <a:lnTo>
                  <a:pt x="3875" y="840"/>
                </a:lnTo>
                <a:lnTo>
                  <a:pt x="3787" y="732"/>
                </a:lnTo>
                <a:lnTo>
                  <a:pt x="3692" y="631"/>
                </a:lnTo>
                <a:lnTo>
                  <a:pt x="3591" y="537"/>
                </a:lnTo>
                <a:lnTo>
                  <a:pt x="3483" y="449"/>
                </a:lnTo>
                <a:lnTo>
                  <a:pt x="3367" y="367"/>
                </a:lnTo>
                <a:lnTo>
                  <a:pt x="3242" y="290"/>
                </a:lnTo>
                <a:lnTo>
                  <a:pt x="3113" y="220"/>
                </a:lnTo>
                <a:lnTo>
                  <a:pt x="2984" y="161"/>
                </a:lnTo>
                <a:lnTo>
                  <a:pt x="2853" y="111"/>
                </a:lnTo>
                <a:lnTo>
                  <a:pt x="2721" y="70"/>
                </a:lnTo>
                <a:lnTo>
                  <a:pt x="2587" y="39"/>
                </a:lnTo>
                <a:lnTo>
                  <a:pt x="2449" y="17"/>
                </a:lnTo>
                <a:lnTo>
                  <a:pt x="2308" y="4"/>
                </a:lnTo>
                <a:lnTo>
                  <a:pt x="2161" y="0"/>
                </a:lnTo>
                <a:close/>
              </a:path>
            </a:pathLst>
          </a:custGeom>
          <a:noFill/>
          <a:ln w="78120" cap="sq">
            <a:solidFill>
              <a:srgbClr val="FFFFFF"/>
            </a:solidFill>
            <a:miter/>
          </a:ln>
        </p:spPr>
      </p:sp>
      <p:sp>
        <p:nvSpPr>
          <p:cNvPr id="6" name="Freeform: Shape 5"/>
          <p:cNvSpPr/>
          <p:nvPr/>
        </p:nvSpPr>
        <p:spPr>
          <a:xfrm>
            <a:off x="2080440" y="4092480"/>
            <a:ext cx="730440" cy="182880"/>
          </a:xfrm>
          <a:custGeom>
            <a:avLst/>
            <a:gdLst/>
            <a:ahLst/>
            <a:cxnLst/>
            <a:rect l="0" t="0" r="r" b="b"/>
            <a:pathLst>
              <a:path w="2029" h="508">
                <a:moveTo>
                  <a:pt x="1015" y="508"/>
                </a:moveTo>
                <a:lnTo>
                  <a:pt x="1775" y="508"/>
                </a:lnTo>
                <a:lnTo>
                  <a:pt x="1801" y="507"/>
                </a:lnTo>
                <a:lnTo>
                  <a:pt x="1826" y="503"/>
                </a:lnTo>
                <a:lnTo>
                  <a:pt x="1851" y="497"/>
                </a:lnTo>
                <a:lnTo>
                  <a:pt x="1874" y="488"/>
                </a:lnTo>
                <a:lnTo>
                  <a:pt x="1896" y="477"/>
                </a:lnTo>
                <a:lnTo>
                  <a:pt x="1917" y="465"/>
                </a:lnTo>
                <a:lnTo>
                  <a:pt x="1937" y="450"/>
                </a:lnTo>
                <a:lnTo>
                  <a:pt x="1955" y="433"/>
                </a:lnTo>
                <a:lnTo>
                  <a:pt x="1971" y="415"/>
                </a:lnTo>
                <a:lnTo>
                  <a:pt x="1986" y="396"/>
                </a:lnTo>
                <a:lnTo>
                  <a:pt x="1998" y="375"/>
                </a:lnTo>
                <a:lnTo>
                  <a:pt x="2009" y="353"/>
                </a:lnTo>
                <a:lnTo>
                  <a:pt x="2018" y="329"/>
                </a:lnTo>
                <a:lnTo>
                  <a:pt x="2024" y="305"/>
                </a:lnTo>
                <a:lnTo>
                  <a:pt x="2028" y="280"/>
                </a:lnTo>
                <a:lnTo>
                  <a:pt x="2029" y="254"/>
                </a:lnTo>
                <a:lnTo>
                  <a:pt x="2028" y="228"/>
                </a:lnTo>
                <a:lnTo>
                  <a:pt x="2024" y="203"/>
                </a:lnTo>
                <a:lnTo>
                  <a:pt x="2018" y="179"/>
                </a:lnTo>
                <a:lnTo>
                  <a:pt x="2009" y="155"/>
                </a:lnTo>
                <a:lnTo>
                  <a:pt x="1998" y="133"/>
                </a:lnTo>
                <a:lnTo>
                  <a:pt x="1986" y="112"/>
                </a:lnTo>
                <a:lnTo>
                  <a:pt x="1971" y="93"/>
                </a:lnTo>
                <a:lnTo>
                  <a:pt x="1955" y="74"/>
                </a:lnTo>
                <a:lnTo>
                  <a:pt x="1937" y="58"/>
                </a:lnTo>
                <a:lnTo>
                  <a:pt x="1917" y="43"/>
                </a:lnTo>
                <a:lnTo>
                  <a:pt x="1896" y="31"/>
                </a:lnTo>
                <a:lnTo>
                  <a:pt x="1874" y="20"/>
                </a:lnTo>
                <a:lnTo>
                  <a:pt x="1851" y="11"/>
                </a:lnTo>
                <a:lnTo>
                  <a:pt x="1826" y="5"/>
                </a:lnTo>
                <a:lnTo>
                  <a:pt x="1801" y="1"/>
                </a:lnTo>
                <a:lnTo>
                  <a:pt x="1775" y="0"/>
                </a:lnTo>
                <a:lnTo>
                  <a:pt x="254" y="0"/>
                </a:lnTo>
                <a:lnTo>
                  <a:pt x="228" y="1"/>
                </a:lnTo>
                <a:lnTo>
                  <a:pt x="203" y="5"/>
                </a:lnTo>
                <a:lnTo>
                  <a:pt x="179" y="11"/>
                </a:lnTo>
                <a:lnTo>
                  <a:pt x="155" y="20"/>
                </a:lnTo>
                <a:lnTo>
                  <a:pt x="133" y="31"/>
                </a:lnTo>
                <a:lnTo>
                  <a:pt x="112" y="43"/>
                </a:lnTo>
                <a:lnTo>
                  <a:pt x="93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1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1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3" y="450"/>
                </a:lnTo>
                <a:lnTo>
                  <a:pt x="112" y="465"/>
                </a:lnTo>
                <a:lnTo>
                  <a:pt x="133" y="477"/>
                </a:lnTo>
                <a:lnTo>
                  <a:pt x="155" y="488"/>
                </a:lnTo>
                <a:lnTo>
                  <a:pt x="179" y="497"/>
                </a:lnTo>
                <a:lnTo>
                  <a:pt x="203" y="503"/>
                </a:lnTo>
                <a:lnTo>
                  <a:pt x="228" y="507"/>
                </a:lnTo>
                <a:lnTo>
                  <a:pt x="254" y="508"/>
                </a:lnTo>
                <a:lnTo>
                  <a:pt x="1015" y="508"/>
                </a:lnTo>
                <a:close/>
              </a:path>
            </a:pathLst>
          </a:custGeom>
          <a:noFill/>
          <a:ln w="78120" cap="rnd">
            <a:solidFill>
              <a:srgbClr val="FFFFFF"/>
            </a:solidFill>
            <a:round/>
          </a:ln>
        </p:spPr>
      </p:sp>
      <p:sp>
        <p:nvSpPr>
          <p:cNvPr id="7" name="Freeform: Shape 6"/>
          <p:cNvSpPr/>
          <p:nvPr/>
        </p:nvSpPr>
        <p:spPr>
          <a:xfrm>
            <a:off x="2151000" y="4272840"/>
            <a:ext cx="589320" cy="182880"/>
          </a:xfrm>
          <a:custGeom>
            <a:avLst/>
            <a:gdLst/>
            <a:ahLst/>
            <a:cxnLst/>
            <a:rect l="0" t="0" r="r" b="b"/>
            <a:pathLst>
              <a:path w="1637" h="508">
                <a:moveTo>
                  <a:pt x="819" y="508"/>
                </a:moveTo>
                <a:lnTo>
                  <a:pt x="1385" y="508"/>
                </a:lnTo>
                <a:lnTo>
                  <a:pt x="1411" y="507"/>
                </a:lnTo>
                <a:lnTo>
                  <a:pt x="1436" y="503"/>
                </a:lnTo>
                <a:lnTo>
                  <a:pt x="1459" y="497"/>
                </a:lnTo>
                <a:lnTo>
                  <a:pt x="1483" y="488"/>
                </a:lnTo>
                <a:lnTo>
                  <a:pt x="1505" y="477"/>
                </a:lnTo>
                <a:lnTo>
                  <a:pt x="1526" y="465"/>
                </a:lnTo>
                <a:lnTo>
                  <a:pt x="1545" y="450"/>
                </a:lnTo>
                <a:lnTo>
                  <a:pt x="1563" y="433"/>
                </a:lnTo>
                <a:lnTo>
                  <a:pt x="1579" y="415"/>
                </a:lnTo>
                <a:lnTo>
                  <a:pt x="1594" y="396"/>
                </a:lnTo>
                <a:lnTo>
                  <a:pt x="1606" y="375"/>
                </a:lnTo>
                <a:lnTo>
                  <a:pt x="1617" y="353"/>
                </a:lnTo>
                <a:lnTo>
                  <a:pt x="1626" y="329"/>
                </a:lnTo>
                <a:lnTo>
                  <a:pt x="1632" y="305"/>
                </a:lnTo>
                <a:lnTo>
                  <a:pt x="1636" y="280"/>
                </a:lnTo>
                <a:lnTo>
                  <a:pt x="1637" y="254"/>
                </a:lnTo>
                <a:lnTo>
                  <a:pt x="1637" y="254"/>
                </a:lnTo>
                <a:lnTo>
                  <a:pt x="1636" y="228"/>
                </a:lnTo>
                <a:lnTo>
                  <a:pt x="1632" y="203"/>
                </a:lnTo>
                <a:lnTo>
                  <a:pt x="1626" y="179"/>
                </a:lnTo>
                <a:lnTo>
                  <a:pt x="1617" y="155"/>
                </a:lnTo>
                <a:lnTo>
                  <a:pt x="1606" y="133"/>
                </a:lnTo>
                <a:lnTo>
                  <a:pt x="1594" y="112"/>
                </a:lnTo>
                <a:lnTo>
                  <a:pt x="1579" y="93"/>
                </a:lnTo>
                <a:lnTo>
                  <a:pt x="1563" y="74"/>
                </a:lnTo>
                <a:lnTo>
                  <a:pt x="1545" y="58"/>
                </a:lnTo>
                <a:lnTo>
                  <a:pt x="1526" y="43"/>
                </a:lnTo>
                <a:lnTo>
                  <a:pt x="1505" y="31"/>
                </a:lnTo>
                <a:lnTo>
                  <a:pt x="1483" y="20"/>
                </a:lnTo>
                <a:lnTo>
                  <a:pt x="1459" y="11"/>
                </a:lnTo>
                <a:lnTo>
                  <a:pt x="1436" y="5"/>
                </a:lnTo>
                <a:lnTo>
                  <a:pt x="1411" y="1"/>
                </a:lnTo>
                <a:lnTo>
                  <a:pt x="1385" y="0"/>
                </a:lnTo>
                <a:lnTo>
                  <a:pt x="254" y="0"/>
                </a:lnTo>
                <a:lnTo>
                  <a:pt x="228" y="1"/>
                </a:lnTo>
                <a:lnTo>
                  <a:pt x="203" y="5"/>
                </a:lnTo>
                <a:lnTo>
                  <a:pt x="179" y="11"/>
                </a:lnTo>
                <a:lnTo>
                  <a:pt x="155" y="20"/>
                </a:lnTo>
                <a:lnTo>
                  <a:pt x="133" y="31"/>
                </a:lnTo>
                <a:lnTo>
                  <a:pt x="112" y="43"/>
                </a:lnTo>
                <a:lnTo>
                  <a:pt x="93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1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1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3" y="450"/>
                </a:lnTo>
                <a:lnTo>
                  <a:pt x="112" y="465"/>
                </a:lnTo>
                <a:lnTo>
                  <a:pt x="133" y="477"/>
                </a:lnTo>
                <a:lnTo>
                  <a:pt x="155" y="488"/>
                </a:lnTo>
                <a:lnTo>
                  <a:pt x="179" y="497"/>
                </a:lnTo>
                <a:lnTo>
                  <a:pt x="203" y="503"/>
                </a:lnTo>
                <a:lnTo>
                  <a:pt x="228" y="507"/>
                </a:lnTo>
                <a:lnTo>
                  <a:pt x="254" y="508"/>
                </a:lnTo>
                <a:lnTo>
                  <a:pt x="819" y="508"/>
                </a:lnTo>
                <a:close/>
              </a:path>
            </a:pathLst>
          </a:custGeom>
          <a:noFill/>
          <a:ln w="78120" cap="rnd">
            <a:solidFill>
              <a:srgbClr val="FFFFFF"/>
            </a:solidFill>
            <a:round/>
          </a:ln>
        </p:spPr>
      </p:sp>
      <p:sp>
        <p:nvSpPr>
          <p:cNvPr id="8" name="Freeform: Shape 7"/>
          <p:cNvSpPr/>
          <p:nvPr/>
        </p:nvSpPr>
        <p:spPr>
          <a:xfrm>
            <a:off x="2093400" y="2736000"/>
            <a:ext cx="712800" cy="1356840"/>
          </a:xfrm>
          <a:custGeom>
            <a:avLst/>
            <a:gdLst/>
            <a:ahLst/>
            <a:cxnLst/>
            <a:rect l="0" t="0" r="r" b="b"/>
            <a:pathLst>
              <a:path w="1980" h="3769">
                <a:moveTo>
                  <a:pt x="719" y="3769"/>
                </a:moveTo>
                <a:lnTo>
                  <a:pt x="735" y="2818"/>
                </a:lnTo>
                <a:lnTo>
                  <a:pt x="744" y="2317"/>
                </a:lnTo>
                <a:lnTo>
                  <a:pt x="754" y="1992"/>
                </a:lnTo>
                <a:lnTo>
                  <a:pt x="761" y="1935"/>
                </a:lnTo>
                <a:lnTo>
                  <a:pt x="775" y="1880"/>
                </a:lnTo>
                <a:lnTo>
                  <a:pt x="795" y="1828"/>
                </a:lnTo>
                <a:lnTo>
                  <a:pt x="821" y="1779"/>
                </a:lnTo>
                <a:lnTo>
                  <a:pt x="852" y="1733"/>
                </a:lnTo>
                <a:lnTo>
                  <a:pt x="888" y="1689"/>
                </a:lnTo>
                <a:lnTo>
                  <a:pt x="973" y="1606"/>
                </a:lnTo>
                <a:lnTo>
                  <a:pt x="1072" y="1529"/>
                </a:lnTo>
                <a:lnTo>
                  <a:pt x="1181" y="1457"/>
                </a:lnTo>
                <a:lnTo>
                  <a:pt x="1413" y="1319"/>
                </a:lnTo>
                <a:lnTo>
                  <a:pt x="1638" y="1176"/>
                </a:lnTo>
                <a:lnTo>
                  <a:pt x="1739" y="1099"/>
                </a:lnTo>
                <a:lnTo>
                  <a:pt x="1828" y="1014"/>
                </a:lnTo>
                <a:lnTo>
                  <a:pt x="1866" y="969"/>
                </a:lnTo>
                <a:lnTo>
                  <a:pt x="1899" y="922"/>
                </a:lnTo>
                <a:lnTo>
                  <a:pt x="1928" y="872"/>
                </a:lnTo>
                <a:lnTo>
                  <a:pt x="1951" y="819"/>
                </a:lnTo>
                <a:lnTo>
                  <a:pt x="1967" y="763"/>
                </a:lnTo>
                <a:lnTo>
                  <a:pt x="1977" y="704"/>
                </a:lnTo>
                <a:lnTo>
                  <a:pt x="1980" y="641"/>
                </a:lnTo>
                <a:lnTo>
                  <a:pt x="1976" y="574"/>
                </a:lnTo>
                <a:lnTo>
                  <a:pt x="1966" y="521"/>
                </a:lnTo>
                <a:lnTo>
                  <a:pt x="1949" y="475"/>
                </a:lnTo>
                <a:lnTo>
                  <a:pt x="1927" y="434"/>
                </a:lnTo>
                <a:lnTo>
                  <a:pt x="1900" y="400"/>
                </a:lnTo>
                <a:lnTo>
                  <a:pt x="1868" y="371"/>
                </a:lnTo>
                <a:lnTo>
                  <a:pt x="1831" y="347"/>
                </a:lnTo>
                <a:lnTo>
                  <a:pt x="1791" y="329"/>
                </a:lnTo>
                <a:lnTo>
                  <a:pt x="1748" y="315"/>
                </a:lnTo>
                <a:lnTo>
                  <a:pt x="1701" y="307"/>
                </a:lnTo>
                <a:lnTo>
                  <a:pt x="1653" y="302"/>
                </a:lnTo>
                <a:lnTo>
                  <a:pt x="1550" y="306"/>
                </a:lnTo>
                <a:lnTo>
                  <a:pt x="1446" y="325"/>
                </a:lnTo>
                <a:lnTo>
                  <a:pt x="1340" y="356"/>
                </a:lnTo>
                <a:lnTo>
                  <a:pt x="1239" y="398"/>
                </a:lnTo>
                <a:lnTo>
                  <a:pt x="1145" y="449"/>
                </a:lnTo>
                <a:lnTo>
                  <a:pt x="1064" y="506"/>
                </a:lnTo>
                <a:lnTo>
                  <a:pt x="1028" y="537"/>
                </a:lnTo>
                <a:lnTo>
                  <a:pt x="998" y="569"/>
                </a:lnTo>
                <a:lnTo>
                  <a:pt x="972" y="601"/>
                </a:lnTo>
                <a:lnTo>
                  <a:pt x="951" y="634"/>
                </a:lnTo>
                <a:lnTo>
                  <a:pt x="937" y="668"/>
                </a:lnTo>
                <a:lnTo>
                  <a:pt x="929" y="701"/>
                </a:lnTo>
                <a:lnTo>
                  <a:pt x="927" y="734"/>
                </a:lnTo>
                <a:lnTo>
                  <a:pt x="933" y="766"/>
                </a:lnTo>
                <a:lnTo>
                  <a:pt x="947" y="798"/>
                </a:lnTo>
                <a:lnTo>
                  <a:pt x="969" y="828"/>
                </a:lnTo>
                <a:lnTo>
                  <a:pt x="989" y="849"/>
                </a:lnTo>
                <a:lnTo>
                  <a:pt x="1009" y="865"/>
                </a:lnTo>
                <a:lnTo>
                  <a:pt x="1028" y="876"/>
                </a:lnTo>
                <a:lnTo>
                  <a:pt x="1048" y="883"/>
                </a:lnTo>
                <a:lnTo>
                  <a:pt x="1067" y="886"/>
                </a:lnTo>
                <a:lnTo>
                  <a:pt x="1085" y="884"/>
                </a:lnTo>
                <a:lnTo>
                  <a:pt x="1103" y="880"/>
                </a:lnTo>
                <a:lnTo>
                  <a:pt x="1120" y="871"/>
                </a:lnTo>
                <a:lnTo>
                  <a:pt x="1137" y="860"/>
                </a:lnTo>
                <a:lnTo>
                  <a:pt x="1152" y="846"/>
                </a:lnTo>
                <a:lnTo>
                  <a:pt x="1167" y="828"/>
                </a:lnTo>
                <a:lnTo>
                  <a:pt x="1180" y="809"/>
                </a:lnTo>
                <a:lnTo>
                  <a:pt x="1204" y="762"/>
                </a:lnTo>
                <a:lnTo>
                  <a:pt x="1222" y="709"/>
                </a:lnTo>
                <a:lnTo>
                  <a:pt x="1235" y="649"/>
                </a:lnTo>
                <a:lnTo>
                  <a:pt x="1240" y="585"/>
                </a:lnTo>
                <a:lnTo>
                  <a:pt x="1238" y="520"/>
                </a:lnTo>
                <a:lnTo>
                  <a:pt x="1228" y="453"/>
                </a:lnTo>
                <a:lnTo>
                  <a:pt x="1209" y="388"/>
                </a:lnTo>
                <a:lnTo>
                  <a:pt x="1180" y="326"/>
                </a:lnTo>
                <a:lnTo>
                  <a:pt x="1161" y="297"/>
                </a:lnTo>
                <a:lnTo>
                  <a:pt x="1140" y="269"/>
                </a:lnTo>
                <a:lnTo>
                  <a:pt x="1117" y="243"/>
                </a:lnTo>
                <a:lnTo>
                  <a:pt x="1090" y="218"/>
                </a:lnTo>
                <a:lnTo>
                  <a:pt x="1054" y="192"/>
                </a:lnTo>
                <a:lnTo>
                  <a:pt x="1007" y="162"/>
                </a:lnTo>
                <a:lnTo>
                  <a:pt x="951" y="131"/>
                </a:lnTo>
                <a:lnTo>
                  <a:pt x="886" y="100"/>
                </a:lnTo>
                <a:lnTo>
                  <a:pt x="815" y="70"/>
                </a:lnTo>
                <a:lnTo>
                  <a:pt x="739" y="44"/>
                </a:lnTo>
                <a:lnTo>
                  <a:pt x="659" y="22"/>
                </a:lnTo>
                <a:lnTo>
                  <a:pt x="577" y="7"/>
                </a:lnTo>
                <a:lnTo>
                  <a:pt x="494" y="0"/>
                </a:lnTo>
                <a:lnTo>
                  <a:pt x="412" y="3"/>
                </a:lnTo>
                <a:lnTo>
                  <a:pt x="332" y="16"/>
                </a:lnTo>
                <a:lnTo>
                  <a:pt x="294" y="28"/>
                </a:lnTo>
                <a:lnTo>
                  <a:pt x="256" y="43"/>
                </a:lnTo>
                <a:lnTo>
                  <a:pt x="220" y="61"/>
                </a:lnTo>
                <a:lnTo>
                  <a:pt x="186" y="84"/>
                </a:lnTo>
                <a:lnTo>
                  <a:pt x="153" y="110"/>
                </a:lnTo>
                <a:lnTo>
                  <a:pt x="122" y="141"/>
                </a:lnTo>
                <a:lnTo>
                  <a:pt x="93" y="176"/>
                </a:lnTo>
                <a:lnTo>
                  <a:pt x="67" y="216"/>
                </a:lnTo>
                <a:lnTo>
                  <a:pt x="42" y="260"/>
                </a:lnTo>
                <a:lnTo>
                  <a:pt x="21" y="309"/>
                </a:lnTo>
                <a:lnTo>
                  <a:pt x="6" y="359"/>
                </a:lnTo>
                <a:lnTo>
                  <a:pt x="0" y="410"/>
                </a:lnTo>
                <a:lnTo>
                  <a:pt x="2" y="460"/>
                </a:lnTo>
                <a:lnTo>
                  <a:pt x="12" y="512"/>
                </a:lnTo>
                <a:lnTo>
                  <a:pt x="29" y="563"/>
                </a:lnTo>
                <a:lnTo>
                  <a:pt x="52" y="615"/>
                </a:lnTo>
                <a:lnTo>
                  <a:pt x="117" y="719"/>
                </a:lnTo>
                <a:lnTo>
                  <a:pt x="202" y="824"/>
                </a:lnTo>
                <a:lnTo>
                  <a:pt x="302" y="929"/>
                </a:lnTo>
                <a:lnTo>
                  <a:pt x="532" y="1139"/>
                </a:lnTo>
                <a:lnTo>
                  <a:pt x="773" y="1346"/>
                </a:lnTo>
                <a:lnTo>
                  <a:pt x="992" y="1549"/>
                </a:lnTo>
                <a:lnTo>
                  <a:pt x="1081" y="1648"/>
                </a:lnTo>
                <a:lnTo>
                  <a:pt x="1153" y="1745"/>
                </a:lnTo>
                <a:lnTo>
                  <a:pt x="1180" y="1792"/>
                </a:lnTo>
                <a:lnTo>
                  <a:pt x="1201" y="1839"/>
                </a:lnTo>
                <a:lnTo>
                  <a:pt x="1215" y="1885"/>
                </a:lnTo>
                <a:lnTo>
                  <a:pt x="1222" y="1930"/>
                </a:lnTo>
                <a:lnTo>
                  <a:pt x="1227" y="2105"/>
                </a:lnTo>
                <a:lnTo>
                  <a:pt x="1226" y="2358"/>
                </a:lnTo>
                <a:lnTo>
                  <a:pt x="1215" y="2975"/>
                </a:lnTo>
                <a:lnTo>
                  <a:pt x="1192" y="3769"/>
                </a:lnTo>
                <a:lnTo>
                  <a:pt x="719" y="3769"/>
                </a:lnTo>
                <a:close/>
              </a:path>
            </a:pathLst>
          </a:custGeom>
          <a:noFill/>
          <a:ln w="78120" cap="rnd">
            <a:solidFill>
              <a:srgbClr val="FFFFFF"/>
            </a:solidFill>
            <a:round/>
          </a:ln>
        </p:spPr>
      </p:sp>
      <p:sp>
        <p:nvSpPr>
          <p:cNvPr id="9" name="Straight Connector 8"/>
          <p:cNvSpPr/>
          <p:nvPr/>
        </p:nvSpPr>
        <p:spPr>
          <a:xfrm>
            <a:off x="2445480" y="1530000"/>
            <a:ext cx="0" cy="26676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Straight Connector 9"/>
          <p:cNvSpPr/>
          <p:nvPr/>
        </p:nvSpPr>
        <p:spPr>
          <a:xfrm flipH="1">
            <a:off x="3367440" y="1916640"/>
            <a:ext cx="188640" cy="18864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Straight Connector 10"/>
          <p:cNvSpPr/>
          <p:nvPr/>
        </p:nvSpPr>
        <p:spPr>
          <a:xfrm flipH="1">
            <a:off x="3581280" y="2949480"/>
            <a:ext cx="267120" cy="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Straight Connector 11"/>
          <p:cNvSpPr/>
          <p:nvPr/>
        </p:nvSpPr>
        <p:spPr>
          <a:xfrm>
            <a:off x="1335240" y="1916640"/>
            <a:ext cx="189000" cy="18864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Straight Connector 12"/>
          <p:cNvSpPr/>
          <p:nvPr/>
        </p:nvSpPr>
        <p:spPr>
          <a:xfrm>
            <a:off x="1042920" y="2949480"/>
            <a:ext cx="267120" cy="0"/>
          </a:xfrm>
          <a:prstGeom prst="line">
            <a:avLst/>
          </a:prstGeom>
          <a:ln w="78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Freeform: Shape 13"/>
          <p:cNvSpPr/>
          <p:nvPr/>
        </p:nvSpPr>
        <p:spPr>
          <a:xfrm>
            <a:off x="1638720" y="2187360"/>
            <a:ext cx="1556640" cy="1874160"/>
          </a:xfrm>
          <a:custGeom>
            <a:avLst/>
            <a:gdLst/>
            <a:ahLst/>
            <a:cxnLst/>
            <a:rect l="0" t="0" r="r" b="b"/>
            <a:pathLst>
              <a:path w="4324" h="5206">
                <a:moveTo>
                  <a:pt x="2162" y="0"/>
                </a:moveTo>
                <a:lnTo>
                  <a:pt x="2162" y="0"/>
                </a:lnTo>
                <a:lnTo>
                  <a:pt x="2162" y="0"/>
                </a:lnTo>
                <a:lnTo>
                  <a:pt x="2015" y="4"/>
                </a:lnTo>
                <a:lnTo>
                  <a:pt x="1874" y="17"/>
                </a:lnTo>
                <a:lnTo>
                  <a:pt x="1736" y="39"/>
                </a:lnTo>
                <a:lnTo>
                  <a:pt x="1601" y="70"/>
                </a:lnTo>
                <a:lnTo>
                  <a:pt x="1469" y="110"/>
                </a:lnTo>
                <a:lnTo>
                  <a:pt x="1340" y="160"/>
                </a:lnTo>
                <a:lnTo>
                  <a:pt x="1211" y="219"/>
                </a:lnTo>
                <a:lnTo>
                  <a:pt x="1082" y="289"/>
                </a:lnTo>
                <a:lnTo>
                  <a:pt x="957" y="366"/>
                </a:lnTo>
                <a:lnTo>
                  <a:pt x="841" y="448"/>
                </a:lnTo>
                <a:lnTo>
                  <a:pt x="732" y="536"/>
                </a:lnTo>
                <a:lnTo>
                  <a:pt x="631" y="630"/>
                </a:lnTo>
                <a:lnTo>
                  <a:pt x="537" y="731"/>
                </a:lnTo>
                <a:lnTo>
                  <a:pt x="449" y="840"/>
                </a:lnTo>
                <a:lnTo>
                  <a:pt x="367" y="956"/>
                </a:lnTo>
                <a:lnTo>
                  <a:pt x="290" y="1081"/>
                </a:lnTo>
                <a:lnTo>
                  <a:pt x="220" y="1210"/>
                </a:lnTo>
                <a:lnTo>
                  <a:pt x="161" y="1339"/>
                </a:lnTo>
                <a:lnTo>
                  <a:pt x="111" y="1470"/>
                </a:lnTo>
                <a:lnTo>
                  <a:pt x="70" y="1602"/>
                </a:lnTo>
                <a:lnTo>
                  <a:pt x="39" y="1736"/>
                </a:lnTo>
                <a:lnTo>
                  <a:pt x="17" y="1874"/>
                </a:lnTo>
                <a:lnTo>
                  <a:pt x="4" y="2015"/>
                </a:lnTo>
                <a:lnTo>
                  <a:pt x="0" y="2162"/>
                </a:lnTo>
                <a:lnTo>
                  <a:pt x="0" y="2162"/>
                </a:lnTo>
                <a:lnTo>
                  <a:pt x="0" y="2162"/>
                </a:lnTo>
                <a:lnTo>
                  <a:pt x="5" y="2308"/>
                </a:lnTo>
                <a:lnTo>
                  <a:pt x="18" y="2450"/>
                </a:lnTo>
                <a:lnTo>
                  <a:pt x="40" y="2587"/>
                </a:lnTo>
                <a:lnTo>
                  <a:pt x="71" y="2721"/>
                </a:lnTo>
                <a:lnTo>
                  <a:pt x="111" y="2853"/>
                </a:lnTo>
                <a:lnTo>
                  <a:pt x="161" y="2983"/>
                </a:lnTo>
                <a:lnTo>
                  <a:pt x="221" y="3112"/>
                </a:lnTo>
                <a:lnTo>
                  <a:pt x="290" y="3241"/>
                </a:lnTo>
                <a:lnTo>
                  <a:pt x="367" y="3365"/>
                </a:lnTo>
                <a:lnTo>
                  <a:pt x="449" y="3482"/>
                </a:lnTo>
                <a:lnTo>
                  <a:pt x="537" y="3590"/>
                </a:lnTo>
                <a:lnTo>
                  <a:pt x="631" y="3691"/>
                </a:lnTo>
                <a:lnTo>
                  <a:pt x="732" y="3785"/>
                </a:lnTo>
                <a:lnTo>
                  <a:pt x="841" y="3872"/>
                </a:lnTo>
                <a:lnTo>
                  <a:pt x="957" y="3954"/>
                </a:lnTo>
                <a:lnTo>
                  <a:pt x="1082" y="4031"/>
                </a:lnTo>
                <a:lnTo>
                  <a:pt x="1172" y="4080"/>
                </a:lnTo>
                <a:lnTo>
                  <a:pt x="1261" y="4124"/>
                </a:lnTo>
                <a:lnTo>
                  <a:pt x="1352" y="4163"/>
                </a:lnTo>
                <a:lnTo>
                  <a:pt x="1448" y="4200"/>
                </a:lnTo>
                <a:lnTo>
                  <a:pt x="1448" y="4202"/>
                </a:lnTo>
                <a:lnTo>
                  <a:pt x="1448" y="4952"/>
                </a:lnTo>
                <a:lnTo>
                  <a:pt x="1449" y="4978"/>
                </a:lnTo>
                <a:lnTo>
                  <a:pt x="1453" y="5003"/>
                </a:lnTo>
                <a:lnTo>
                  <a:pt x="1459" y="5027"/>
                </a:lnTo>
                <a:lnTo>
                  <a:pt x="1468" y="5051"/>
                </a:lnTo>
                <a:lnTo>
                  <a:pt x="1478" y="5073"/>
                </a:lnTo>
                <a:lnTo>
                  <a:pt x="1491" y="5094"/>
                </a:lnTo>
                <a:lnTo>
                  <a:pt x="1506" y="5114"/>
                </a:lnTo>
                <a:lnTo>
                  <a:pt x="1522" y="5132"/>
                </a:lnTo>
                <a:lnTo>
                  <a:pt x="1540" y="5148"/>
                </a:lnTo>
                <a:lnTo>
                  <a:pt x="1560" y="5162"/>
                </a:lnTo>
                <a:lnTo>
                  <a:pt x="1581" y="5175"/>
                </a:lnTo>
                <a:lnTo>
                  <a:pt x="1603" y="5186"/>
                </a:lnTo>
                <a:lnTo>
                  <a:pt x="1626" y="5194"/>
                </a:lnTo>
                <a:lnTo>
                  <a:pt x="1651" y="5201"/>
                </a:lnTo>
                <a:lnTo>
                  <a:pt x="1676" y="5204"/>
                </a:lnTo>
                <a:lnTo>
                  <a:pt x="1702" y="5206"/>
                </a:lnTo>
                <a:lnTo>
                  <a:pt x="2622" y="5206"/>
                </a:lnTo>
                <a:lnTo>
                  <a:pt x="2648" y="5204"/>
                </a:lnTo>
                <a:lnTo>
                  <a:pt x="2673" y="5201"/>
                </a:lnTo>
                <a:lnTo>
                  <a:pt x="2698" y="5194"/>
                </a:lnTo>
                <a:lnTo>
                  <a:pt x="2721" y="5186"/>
                </a:lnTo>
                <a:lnTo>
                  <a:pt x="2743" y="5175"/>
                </a:lnTo>
                <a:lnTo>
                  <a:pt x="2764" y="5162"/>
                </a:lnTo>
                <a:lnTo>
                  <a:pt x="2784" y="5148"/>
                </a:lnTo>
                <a:lnTo>
                  <a:pt x="2802" y="5132"/>
                </a:lnTo>
                <a:lnTo>
                  <a:pt x="2818" y="5114"/>
                </a:lnTo>
                <a:lnTo>
                  <a:pt x="2833" y="5094"/>
                </a:lnTo>
                <a:lnTo>
                  <a:pt x="2845" y="5073"/>
                </a:lnTo>
                <a:lnTo>
                  <a:pt x="2856" y="5051"/>
                </a:lnTo>
                <a:lnTo>
                  <a:pt x="2865" y="5027"/>
                </a:lnTo>
                <a:lnTo>
                  <a:pt x="2871" y="5003"/>
                </a:lnTo>
                <a:lnTo>
                  <a:pt x="2875" y="4978"/>
                </a:lnTo>
                <a:lnTo>
                  <a:pt x="2876" y="4952"/>
                </a:lnTo>
                <a:lnTo>
                  <a:pt x="2876" y="4202"/>
                </a:lnTo>
                <a:lnTo>
                  <a:pt x="2876" y="4200"/>
                </a:lnTo>
                <a:lnTo>
                  <a:pt x="2876" y="4200"/>
                </a:lnTo>
                <a:lnTo>
                  <a:pt x="2972" y="4163"/>
                </a:lnTo>
                <a:lnTo>
                  <a:pt x="3064" y="4124"/>
                </a:lnTo>
                <a:lnTo>
                  <a:pt x="3152" y="4080"/>
                </a:lnTo>
                <a:lnTo>
                  <a:pt x="3243" y="4031"/>
                </a:lnTo>
                <a:lnTo>
                  <a:pt x="3368" y="3954"/>
                </a:lnTo>
                <a:lnTo>
                  <a:pt x="3484" y="3872"/>
                </a:lnTo>
                <a:lnTo>
                  <a:pt x="3593" y="3785"/>
                </a:lnTo>
                <a:lnTo>
                  <a:pt x="3694" y="3691"/>
                </a:lnTo>
                <a:lnTo>
                  <a:pt x="3788" y="3590"/>
                </a:lnTo>
                <a:lnTo>
                  <a:pt x="3876" y="3482"/>
                </a:lnTo>
                <a:lnTo>
                  <a:pt x="3958" y="3366"/>
                </a:lnTo>
                <a:lnTo>
                  <a:pt x="4035" y="3241"/>
                </a:lnTo>
                <a:lnTo>
                  <a:pt x="4104" y="3112"/>
                </a:lnTo>
                <a:lnTo>
                  <a:pt x="4164" y="2983"/>
                </a:lnTo>
                <a:lnTo>
                  <a:pt x="4213" y="2853"/>
                </a:lnTo>
                <a:lnTo>
                  <a:pt x="4254" y="2721"/>
                </a:lnTo>
                <a:lnTo>
                  <a:pt x="4285" y="2587"/>
                </a:lnTo>
                <a:lnTo>
                  <a:pt x="4307" y="2450"/>
                </a:lnTo>
                <a:lnTo>
                  <a:pt x="4320" y="2308"/>
                </a:lnTo>
                <a:lnTo>
                  <a:pt x="4324" y="2162"/>
                </a:lnTo>
                <a:lnTo>
                  <a:pt x="4324" y="2162"/>
                </a:lnTo>
                <a:lnTo>
                  <a:pt x="4324" y="2162"/>
                </a:lnTo>
                <a:lnTo>
                  <a:pt x="4320" y="2015"/>
                </a:lnTo>
                <a:lnTo>
                  <a:pt x="4307" y="1874"/>
                </a:lnTo>
                <a:lnTo>
                  <a:pt x="4285" y="1736"/>
                </a:lnTo>
                <a:lnTo>
                  <a:pt x="4254" y="1602"/>
                </a:lnTo>
                <a:lnTo>
                  <a:pt x="4214" y="1470"/>
                </a:lnTo>
                <a:lnTo>
                  <a:pt x="4164" y="1339"/>
                </a:lnTo>
                <a:lnTo>
                  <a:pt x="4104" y="1210"/>
                </a:lnTo>
                <a:lnTo>
                  <a:pt x="4035" y="1081"/>
                </a:lnTo>
                <a:lnTo>
                  <a:pt x="3958" y="956"/>
                </a:lnTo>
                <a:lnTo>
                  <a:pt x="3876" y="840"/>
                </a:lnTo>
                <a:lnTo>
                  <a:pt x="3788" y="731"/>
                </a:lnTo>
                <a:lnTo>
                  <a:pt x="3694" y="630"/>
                </a:lnTo>
                <a:lnTo>
                  <a:pt x="3593" y="536"/>
                </a:lnTo>
                <a:lnTo>
                  <a:pt x="3484" y="448"/>
                </a:lnTo>
                <a:lnTo>
                  <a:pt x="3368" y="366"/>
                </a:lnTo>
                <a:lnTo>
                  <a:pt x="3243" y="289"/>
                </a:lnTo>
                <a:lnTo>
                  <a:pt x="3114" y="219"/>
                </a:lnTo>
                <a:lnTo>
                  <a:pt x="2984" y="160"/>
                </a:lnTo>
                <a:lnTo>
                  <a:pt x="2854" y="110"/>
                </a:lnTo>
                <a:lnTo>
                  <a:pt x="2722" y="70"/>
                </a:lnTo>
                <a:lnTo>
                  <a:pt x="2588" y="39"/>
                </a:lnTo>
                <a:lnTo>
                  <a:pt x="2450" y="17"/>
                </a:lnTo>
                <a:lnTo>
                  <a:pt x="2308" y="4"/>
                </a:lnTo>
                <a:lnTo>
                  <a:pt x="2162" y="0"/>
                </a:lnTo>
                <a:close/>
              </a:path>
            </a:pathLst>
          </a:custGeom>
          <a:noFill/>
          <a:ln w="78120" cap="sq">
            <a:solidFill>
              <a:srgbClr val="000000"/>
            </a:solidFill>
            <a:miter/>
          </a:ln>
        </p:spPr>
      </p:sp>
      <p:sp>
        <p:nvSpPr>
          <p:cNvPr id="15" name="Freeform: Shape 14"/>
          <p:cNvSpPr/>
          <p:nvPr/>
        </p:nvSpPr>
        <p:spPr>
          <a:xfrm>
            <a:off x="2052000" y="4061160"/>
            <a:ext cx="730440" cy="182880"/>
          </a:xfrm>
          <a:custGeom>
            <a:avLst/>
            <a:gdLst/>
            <a:ahLst/>
            <a:cxnLst/>
            <a:rect l="0" t="0" r="r" b="b"/>
            <a:pathLst>
              <a:path w="2029" h="508">
                <a:moveTo>
                  <a:pt x="1015" y="508"/>
                </a:moveTo>
                <a:lnTo>
                  <a:pt x="1775" y="508"/>
                </a:lnTo>
                <a:lnTo>
                  <a:pt x="1801" y="507"/>
                </a:lnTo>
                <a:lnTo>
                  <a:pt x="1826" y="503"/>
                </a:lnTo>
                <a:lnTo>
                  <a:pt x="1850" y="497"/>
                </a:lnTo>
                <a:lnTo>
                  <a:pt x="1874" y="488"/>
                </a:lnTo>
                <a:lnTo>
                  <a:pt x="1896" y="477"/>
                </a:lnTo>
                <a:lnTo>
                  <a:pt x="1917" y="465"/>
                </a:lnTo>
                <a:lnTo>
                  <a:pt x="1936" y="450"/>
                </a:lnTo>
                <a:lnTo>
                  <a:pt x="1954" y="433"/>
                </a:lnTo>
                <a:lnTo>
                  <a:pt x="1971" y="415"/>
                </a:lnTo>
                <a:lnTo>
                  <a:pt x="1985" y="396"/>
                </a:lnTo>
                <a:lnTo>
                  <a:pt x="1998" y="375"/>
                </a:lnTo>
                <a:lnTo>
                  <a:pt x="2009" y="353"/>
                </a:lnTo>
                <a:lnTo>
                  <a:pt x="2017" y="329"/>
                </a:lnTo>
                <a:lnTo>
                  <a:pt x="2024" y="305"/>
                </a:lnTo>
                <a:lnTo>
                  <a:pt x="2028" y="280"/>
                </a:lnTo>
                <a:lnTo>
                  <a:pt x="2029" y="254"/>
                </a:lnTo>
                <a:lnTo>
                  <a:pt x="2028" y="228"/>
                </a:lnTo>
                <a:lnTo>
                  <a:pt x="2024" y="203"/>
                </a:lnTo>
                <a:lnTo>
                  <a:pt x="2017" y="179"/>
                </a:lnTo>
                <a:lnTo>
                  <a:pt x="2009" y="155"/>
                </a:lnTo>
                <a:lnTo>
                  <a:pt x="1998" y="133"/>
                </a:lnTo>
                <a:lnTo>
                  <a:pt x="1985" y="112"/>
                </a:lnTo>
                <a:lnTo>
                  <a:pt x="1971" y="93"/>
                </a:lnTo>
                <a:lnTo>
                  <a:pt x="1954" y="74"/>
                </a:lnTo>
                <a:lnTo>
                  <a:pt x="1936" y="58"/>
                </a:lnTo>
                <a:lnTo>
                  <a:pt x="1917" y="43"/>
                </a:lnTo>
                <a:lnTo>
                  <a:pt x="1896" y="31"/>
                </a:lnTo>
                <a:lnTo>
                  <a:pt x="1874" y="20"/>
                </a:lnTo>
                <a:lnTo>
                  <a:pt x="1850" y="11"/>
                </a:lnTo>
                <a:lnTo>
                  <a:pt x="1826" y="5"/>
                </a:lnTo>
                <a:lnTo>
                  <a:pt x="1801" y="1"/>
                </a:lnTo>
                <a:lnTo>
                  <a:pt x="1775" y="0"/>
                </a:lnTo>
                <a:lnTo>
                  <a:pt x="254" y="0"/>
                </a:lnTo>
                <a:lnTo>
                  <a:pt x="228" y="1"/>
                </a:lnTo>
                <a:lnTo>
                  <a:pt x="203" y="5"/>
                </a:lnTo>
                <a:lnTo>
                  <a:pt x="178" y="11"/>
                </a:lnTo>
                <a:lnTo>
                  <a:pt x="155" y="20"/>
                </a:lnTo>
                <a:lnTo>
                  <a:pt x="133" y="31"/>
                </a:lnTo>
                <a:lnTo>
                  <a:pt x="112" y="43"/>
                </a:lnTo>
                <a:lnTo>
                  <a:pt x="92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1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1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2" y="450"/>
                </a:lnTo>
                <a:lnTo>
                  <a:pt x="112" y="465"/>
                </a:lnTo>
                <a:lnTo>
                  <a:pt x="133" y="477"/>
                </a:lnTo>
                <a:lnTo>
                  <a:pt x="155" y="488"/>
                </a:lnTo>
                <a:lnTo>
                  <a:pt x="178" y="497"/>
                </a:lnTo>
                <a:lnTo>
                  <a:pt x="203" y="503"/>
                </a:lnTo>
                <a:lnTo>
                  <a:pt x="228" y="507"/>
                </a:lnTo>
                <a:lnTo>
                  <a:pt x="254" y="508"/>
                </a:lnTo>
                <a:lnTo>
                  <a:pt x="1015" y="508"/>
                </a:lnTo>
                <a:close/>
              </a:path>
            </a:pathLst>
          </a:custGeom>
          <a:noFill/>
          <a:ln w="78120" cap="rnd">
            <a:solidFill>
              <a:srgbClr val="000000"/>
            </a:solidFill>
            <a:round/>
          </a:ln>
        </p:spPr>
      </p:sp>
      <p:sp>
        <p:nvSpPr>
          <p:cNvPr id="16" name="Freeform: Shape 15"/>
          <p:cNvSpPr/>
          <p:nvPr/>
        </p:nvSpPr>
        <p:spPr>
          <a:xfrm>
            <a:off x="2122560" y="4241520"/>
            <a:ext cx="589320" cy="182880"/>
          </a:xfrm>
          <a:custGeom>
            <a:avLst/>
            <a:gdLst/>
            <a:ahLst/>
            <a:cxnLst/>
            <a:rect l="0" t="0" r="r" b="b"/>
            <a:pathLst>
              <a:path w="1637" h="508">
                <a:moveTo>
                  <a:pt x="819" y="508"/>
                </a:moveTo>
                <a:lnTo>
                  <a:pt x="1384" y="508"/>
                </a:lnTo>
                <a:lnTo>
                  <a:pt x="1410" y="507"/>
                </a:lnTo>
                <a:lnTo>
                  <a:pt x="1435" y="503"/>
                </a:lnTo>
                <a:lnTo>
                  <a:pt x="1458" y="497"/>
                </a:lnTo>
                <a:lnTo>
                  <a:pt x="1482" y="488"/>
                </a:lnTo>
                <a:lnTo>
                  <a:pt x="1504" y="477"/>
                </a:lnTo>
                <a:lnTo>
                  <a:pt x="1525" y="465"/>
                </a:lnTo>
                <a:lnTo>
                  <a:pt x="1544" y="450"/>
                </a:lnTo>
                <a:lnTo>
                  <a:pt x="1562" y="433"/>
                </a:lnTo>
                <a:lnTo>
                  <a:pt x="1579" y="415"/>
                </a:lnTo>
                <a:lnTo>
                  <a:pt x="1593" y="396"/>
                </a:lnTo>
                <a:lnTo>
                  <a:pt x="1606" y="375"/>
                </a:lnTo>
                <a:lnTo>
                  <a:pt x="1617" y="353"/>
                </a:lnTo>
                <a:lnTo>
                  <a:pt x="1625" y="329"/>
                </a:lnTo>
                <a:lnTo>
                  <a:pt x="1632" y="305"/>
                </a:lnTo>
                <a:lnTo>
                  <a:pt x="1636" y="280"/>
                </a:lnTo>
                <a:lnTo>
                  <a:pt x="1637" y="254"/>
                </a:lnTo>
                <a:lnTo>
                  <a:pt x="1637" y="254"/>
                </a:lnTo>
                <a:lnTo>
                  <a:pt x="1636" y="228"/>
                </a:lnTo>
                <a:lnTo>
                  <a:pt x="1632" y="203"/>
                </a:lnTo>
                <a:lnTo>
                  <a:pt x="1625" y="179"/>
                </a:lnTo>
                <a:lnTo>
                  <a:pt x="1617" y="155"/>
                </a:lnTo>
                <a:lnTo>
                  <a:pt x="1606" y="133"/>
                </a:lnTo>
                <a:lnTo>
                  <a:pt x="1593" y="112"/>
                </a:lnTo>
                <a:lnTo>
                  <a:pt x="1579" y="93"/>
                </a:lnTo>
                <a:lnTo>
                  <a:pt x="1562" y="74"/>
                </a:lnTo>
                <a:lnTo>
                  <a:pt x="1544" y="58"/>
                </a:lnTo>
                <a:lnTo>
                  <a:pt x="1525" y="43"/>
                </a:lnTo>
                <a:lnTo>
                  <a:pt x="1504" y="31"/>
                </a:lnTo>
                <a:lnTo>
                  <a:pt x="1482" y="20"/>
                </a:lnTo>
                <a:lnTo>
                  <a:pt x="1458" y="11"/>
                </a:lnTo>
                <a:lnTo>
                  <a:pt x="1435" y="5"/>
                </a:lnTo>
                <a:lnTo>
                  <a:pt x="1410" y="1"/>
                </a:lnTo>
                <a:lnTo>
                  <a:pt x="1384" y="0"/>
                </a:lnTo>
                <a:lnTo>
                  <a:pt x="253" y="0"/>
                </a:lnTo>
                <a:lnTo>
                  <a:pt x="227" y="1"/>
                </a:lnTo>
                <a:lnTo>
                  <a:pt x="202" y="5"/>
                </a:lnTo>
                <a:lnTo>
                  <a:pt x="178" y="11"/>
                </a:lnTo>
                <a:lnTo>
                  <a:pt x="154" y="20"/>
                </a:lnTo>
                <a:lnTo>
                  <a:pt x="132" y="31"/>
                </a:lnTo>
                <a:lnTo>
                  <a:pt x="111" y="43"/>
                </a:lnTo>
                <a:lnTo>
                  <a:pt x="92" y="58"/>
                </a:lnTo>
                <a:lnTo>
                  <a:pt x="74" y="74"/>
                </a:lnTo>
                <a:lnTo>
                  <a:pt x="58" y="93"/>
                </a:lnTo>
                <a:lnTo>
                  <a:pt x="43" y="112"/>
                </a:lnTo>
                <a:lnTo>
                  <a:pt x="30" y="133"/>
                </a:lnTo>
                <a:lnTo>
                  <a:pt x="20" y="155"/>
                </a:lnTo>
                <a:lnTo>
                  <a:pt x="11" y="179"/>
                </a:lnTo>
                <a:lnTo>
                  <a:pt x="5" y="203"/>
                </a:lnTo>
                <a:lnTo>
                  <a:pt x="1" y="228"/>
                </a:lnTo>
                <a:lnTo>
                  <a:pt x="0" y="254"/>
                </a:lnTo>
                <a:lnTo>
                  <a:pt x="0" y="254"/>
                </a:lnTo>
                <a:lnTo>
                  <a:pt x="1" y="280"/>
                </a:lnTo>
                <a:lnTo>
                  <a:pt x="5" y="305"/>
                </a:lnTo>
                <a:lnTo>
                  <a:pt x="11" y="329"/>
                </a:lnTo>
                <a:lnTo>
                  <a:pt x="20" y="353"/>
                </a:lnTo>
                <a:lnTo>
                  <a:pt x="30" y="375"/>
                </a:lnTo>
                <a:lnTo>
                  <a:pt x="43" y="396"/>
                </a:lnTo>
                <a:lnTo>
                  <a:pt x="58" y="415"/>
                </a:lnTo>
                <a:lnTo>
                  <a:pt x="74" y="433"/>
                </a:lnTo>
                <a:lnTo>
                  <a:pt x="92" y="450"/>
                </a:lnTo>
                <a:lnTo>
                  <a:pt x="111" y="465"/>
                </a:lnTo>
                <a:lnTo>
                  <a:pt x="132" y="477"/>
                </a:lnTo>
                <a:lnTo>
                  <a:pt x="154" y="488"/>
                </a:lnTo>
                <a:lnTo>
                  <a:pt x="178" y="497"/>
                </a:lnTo>
                <a:lnTo>
                  <a:pt x="202" y="503"/>
                </a:lnTo>
                <a:lnTo>
                  <a:pt x="227" y="507"/>
                </a:lnTo>
                <a:lnTo>
                  <a:pt x="253" y="508"/>
                </a:lnTo>
                <a:lnTo>
                  <a:pt x="819" y="508"/>
                </a:lnTo>
                <a:close/>
              </a:path>
            </a:pathLst>
          </a:custGeom>
          <a:noFill/>
          <a:ln w="78120" cap="rnd">
            <a:solidFill>
              <a:srgbClr val="000000"/>
            </a:solidFill>
            <a:round/>
          </a:ln>
        </p:spPr>
      </p:sp>
      <p:sp>
        <p:nvSpPr>
          <p:cNvPr id="17" name="Freeform: Shape 16"/>
          <p:cNvSpPr/>
          <p:nvPr/>
        </p:nvSpPr>
        <p:spPr>
          <a:xfrm>
            <a:off x="2064600" y="2704680"/>
            <a:ext cx="713160" cy="1356840"/>
          </a:xfrm>
          <a:custGeom>
            <a:avLst/>
            <a:gdLst/>
            <a:ahLst/>
            <a:cxnLst/>
            <a:rect l="0" t="0" r="r" b="b"/>
            <a:pathLst>
              <a:path w="1981" h="3769">
                <a:moveTo>
                  <a:pt x="720" y="3769"/>
                </a:moveTo>
                <a:lnTo>
                  <a:pt x="736" y="2818"/>
                </a:lnTo>
                <a:lnTo>
                  <a:pt x="744" y="2317"/>
                </a:lnTo>
                <a:lnTo>
                  <a:pt x="754" y="1992"/>
                </a:lnTo>
                <a:lnTo>
                  <a:pt x="761" y="1935"/>
                </a:lnTo>
                <a:lnTo>
                  <a:pt x="775" y="1880"/>
                </a:lnTo>
                <a:lnTo>
                  <a:pt x="795" y="1828"/>
                </a:lnTo>
                <a:lnTo>
                  <a:pt x="821" y="1779"/>
                </a:lnTo>
                <a:lnTo>
                  <a:pt x="852" y="1733"/>
                </a:lnTo>
                <a:lnTo>
                  <a:pt x="889" y="1689"/>
                </a:lnTo>
                <a:lnTo>
                  <a:pt x="974" y="1606"/>
                </a:lnTo>
                <a:lnTo>
                  <a:pt x="1073" y="1529"/>
                </a:lnTo>
                <a:lnTo>
                  <a:pt x="1181" y="1457"/>
                </a:lnTo>
                <a:lnTo>
                  <a:pt x="1414" y="1319"/>
                </a:lnTo>
                <a:lnTo>
                  <a:pt x="1639" y="1176"/>
                </a:lnTo>
                <a:lnTo>
                  <a:pt x="1740" y="1099"/>
                </a:lnTo>
                <a:lnTo>
                  <a:pt x="1829" y="1014"/>
                </a:lnTo>
                <a:lnTo>
                  <a:pt x="1867" y="969"/>
                </a:lnTo>
                <a:lnTo>
                  <a:pt x="1900" y="922"/>
                </a:lnTo>
                <a:lnTo>
                  <a:pt x="1929" y="872"/>
                </a:lnTo>
                <a:lnTo>
                  <a:pt x="1952" y="819"/>
                </a:lnTo>
                <a:lnTo>
                  <a:pt x="1968" y="763"/>
                </a:lnTo>
                <a:lnTo>
                  <a:pt x="1978" y="704"/>
                </a:lnTo>
                <a:lnTo>
                  <a:pt x="1981" y="641"/>
                </a:lnTo>
                <a:lnTo>
                  <a:pt x="1977" y="574"/>
                </a:lnTo>
                <a:lnTo>
                  <a:pt x="1966" y="521"/>
                </a:lnTo>
                <a:lnTo>
                  <a:pt x="1950" y="475"/>
                </a:lnTo>
                <a:lnTo>
                  <a:pt x="1928" y="434"/>
                </a:lnTo>
                <a:lnTo>
                  <a:pt x="1900" y="400"/>
                </a:lnTo>
                <a:lnTo>
                  <a:pt x="1868" y="371"/>
                </a:lnTo>
                <a:lnTo>
                  <a:pt x="1832" y="347"/>
                </a:lnTo>
                <a:lnTo>
                  <a:pt x="1792" y="329"/>
                </a:lnTo>
                <a:lnTo>
                  <a:pt x="1748" y="315"/>
                </a:lnTo>
                <a:lnTo>
                  <a:pt x="1702" y="307"/>
                </a:lnTo>
                <a:lnTo>
                  <a:pt x="1653" y="302"/>
                </a:lnTo>
                <a:lnTo>
                  <a:pt x="1551" y="306"/>
                </a:lnTo>
                <a:lnTo>
                  <a:pt x="1446" y="325"/>
                </a:lnTo>
                <a:lnTo>
                  <a:pt x="1341" y="356"/>
                </a:lnTo>
                <a:lnTo>
                  <a:pt x="1239" y="398"/>
                </a:lnTo>
                <a:lnTo>
                  <a:pt x="1146" y="449"/>
                </a:lnTo>
                <a:lnTo>
                  <a:pt x="1064" y="506"/>
                </a:lnTo>
                <a:lnTo>
                  <a:pt x="1029" y="537"/>
                </a:lnTo>
                <a:lnTo>
                  <a:pt x="999" y="569"/>
                </a:lnTo>
                <a:lnTo>
                  <a:pt x="973" y="601"/>
                </a:lnTo>
                <a:lnTo>
                  <a:pt x="952" y="634"/>
                </a:lnTo>
                <a:lnTo>
                  <a:pt x="938" y="668"/>
                </a:lnTo>
                <a:lnTo>
                  <a:pt x="930" y="701"/>
                </a:lnTo>
                <a:lnTo>
                  <a:pt x="928" y="734"/>
                </a:lnTo>
                <a:lnTo>
                  <a:pt x="934" y="766"/>
                </a:lnTo>
                <a:lnTo>
                  <a:pt x="948" y="798"/>
                </a:lnTo>
                <a:lnTo>
                  <a:pt x="970" y="828"/>
                </a:lnTo>
                <a:lnTo>
                  <a:pt x="990" y="849"/>
                </a:lnTo>
                <a:lnTo>
                  <a:pt x="1010" y="865"/>
                </a:lnTo>
                <a:lnTo>
                  <a:pt x="1029" y="876"/>
                </a:lnTo>
                <a:lnTo>
                  <a:pt x="1049" y="882"/>
                </a:lnTo>
                <a:lnTo>
                  <a:pt x="1068" y="885"/>
                </a:lnTo>
                <a:lnTo>
                  <a:pt x="1086" y="884"/>
                </a:lnTo>
                <a:lnTo>
                  <a:pt x="1104" y="879"/>
                </a:lnTo>
                <a:lnTo>
                  <a:pt x="1121" y="871"/>
                </a:lnTo>
                <a:lnTo>
                  <a:pt x="1138" y="860"/>
                </a:lnTo>
                <a:lnTo>
                  <a:pt x="1153" y="845"/>
                </a:lnTo>
                <a:lnTo>
                  <a:pt x="1168" y="828"/>
                </a:lnTo>
                <a:lnTo>
                  <a:pt x="1181" y="808"/>
                </a:lnTo>
                <a:lnTo>
                  <a:pt x="1205" y="762"/>
                </a:lnTo>
                <a:lnTo>
                  <a:pt x="1223" y="708"/>
                </a:lnTo>
                <a:lnTo>
                  <a:pt x="1236" y="649"/>
                </a:lnTo>
                <a:lnTo>
                  <a:pt x="1241" y="585"/>
                </a:lnTo>
                <a:lnTo>
                  <a:pt x="1239" y="519"/>
                </a:lnTo>
                <a:lnTo>
                  <a:pt x="1229" y="453"/>
                </a:lnTo>
                <a:lnTo>
                  <a:pt x="1210" y="388"/>
                </a:lnTo>
                <a:lnTo>
                  <a:pt x="1181" y="326"/>
                </a:lnTo>
                <a:lnTo>
                  <a:pt x="1162" y="297"/>
                </a:lnTo>
                <a:lnTo>
                  <a:pt x="1141" y="269"/>
                </a:lnTo>
                <a:lnTo>
                  <a:pt x="1118" y="243"/>
                </a:lnTo>
                <a:lnTo>
                  <a:pt x="1091" y="218"/>
                </a:lnTo>
                <a:lnTo>
                  <a:pt x="1055" y="192"/>
                </a:lnTo>
                <a:lnTo>
                  <a:pt x="1008" y="162"/>
                </a:lnTo>
                <a:lnTo>
                  <a:pt x="952" y="131"/>
                </a:lnTo>
                <a:lnTo>
                  <a:pt x="887" y="100"/>
                </a:lnTo>
                <a:lnTo>
                  <a:pt x="816" y="70"/>
                </a:lnTo>
                <a:lnTo>
                  <a:pt x="740" y="44"/>
                </a:lnTo>
                <a:lnTo>
                  <a:pt x="660" y="22"/>
                </a:lnTo>
                <a:lnTo>
                  <a:pt x="578" y="7"/>
                </a:lnTo>
                <a:lnTo>
                  <a:pt x="495" y="0"/>
                </a:lnTo>
                <a:lnTo>
                  <a:pt x="413" y="3"/>
                </a:lnTo>
                <a:lnTo>
                  <a:pt x="333" y="16"/>
                </a:lnTo>
                <a:lnTo>
                  <a:pt x="294" y="28"/>
                </a:lnTo>
                <a:lnTo>
                  <a:pt x="257" y="43"/>
                </a:lnTo>
                <a:lnTo>
                  <a:pt x="221" y="61"/>
                </a:lnTo>
                <a:lnTo>
                  <a:pt x="186" y="84"/>
                </a:lnTo>
                <a:lnTo>
                  <a:pt x="153" y="110"/>
                </a:lnTo>
                <a:lnTo>
                  <a:pt x="122" y="141"/>
                </a:lnTo>
                <a:lnTo>
                  <a:pt x="93" y="176"/>
                </a:lnTo>
                <a:lnTo>
                  <a:pt x="67" y="216"/>
                </a:lnTo>
                <a:lnTo>
                  <a:pt x="42" y="260"/>
                </a:lnTo>
                <a:lnTo>
                  <a:pt x="21" y="309"/>
                </a:lnTo>
                <a:lnTo>
                  <a:pt x="6" y="359"/>
                </a:lnTo>
                <a:lnTo>
                  <a:pt x="0" y="410"/>
                </a:lnTo>
                <a:lnTo>
                  <a:pt x="2" y="460"/>
                </a:lnTo>
                <a:lnTo>
                  <a:pt x="12" y="511"/>
                </a:lnTo>
                <a:lnTo>
                  <a:pt x="29" y="563"/>
                </a:lnTo>
                <a:lnTo>
                  <a:pt x="52" y="614"/>
                </a:lnTo>
                <a:lnTo>
                  <a:pt x="117" y="718"/>
                </a:lnTo>
                <a:lnTo>
                  <a:pt x="202" y="823"/>
                </a:lnTo>
                <a:lnTo>
                  <a:pt x="302" y="928"/>
                </a:lnTo>
                <a:lnTo>
                  <a:pt x="532" y="1138"/>
                </a:lnTo>
                <a:lnTo>
                  <a:pt x="774" y="1346"/>
                </a:lnTo>
                <a:lnTo>
                  <a:pt x="992" y="1549"/>
                </a:lnTo>
                <a:lnTo>
                  <a:pt x="1082" y="1648"/>
                </a:lnTo>
                <a:lnTo>
                  <a:pt x="1153" y="1745"/>
                </a:lnTo>
                <a:lnTo>
                  <a:pt x="1181" y="1792"/>
                </a:lnTo>
                <a:lnTo>
                  <a:pt x="1202" y="1839"/>
                </a:lnTo>
                <a:lnTo>
                  <a:pt x="1216" y="1885"/>
                </a:lnTo>
                <a:lnTo>
                  <a:pt x="1223" y="1930"/>
                </a:lnTo>
                <a:lnTo>
                  <a:pt x="1228" y="2105"/>
                </a:lnTo>
                <a:lnTo>
                  <a:pt x="1227" y="2358"/>
                </a:lnTo>
                <a:lnTo>
                  <a:pt x="1216" y="2975"/>
                </a:lnTo>
                <a:lnTo>
                  <a:pt x="1193" y="3769"/>
                </a:lnTo>
                <a:lnTo>
                  <a:pt x="720" y="3769"/>
                </a:lnTo>
                <a:close/>
              </a:path>
            </a:pathLst>
          </a:custGeom>
          <a:noFill/>
          <a:ln w="78120" cap="rnd">
            <a:solidFill>
              <a:srgbClr val="000000"/>
            </a:solidFill>
            <a:round/>
          </a:ln>
        </p:spPr>
      </p:sp>
      <p:sp>
        <p:nvSpPr>
          <p:cNvPr id="18" name="Straight Connector 17"/>
          <p:cNvSpPr/>
          <p:nvPr/>
        </p:nvSpPr>
        <p:spPr>
          <a:xfrm>
            <a:off x="2417040" y="1498320"/>
            <a:ext cx="0" cy="26712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Straight Connector 18"/>
          <p:cNvSpPr/>
          <p:nvPr/>
        </p:nvSpPr>
        <p:spPr>
          <a:xfrm flipH="1">
            <a:off x="3339000" y="1885320"/>
            <a:ext cx="188640" cy="18864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Straight Connector 19"/>
          <p:cNvSpPr/>
          <p:nvPr/>
        </p:nvSpPr>
        <p:spPr>
          <a:xfrm flipH="1">
            <a:off x="3552840" y="2918160"/>
            <a:ext cx="267120" cy="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Straight Connector 20"/>
          <p:cNvSpPr/>
          <p:nvPr/>
        </p:nvSpPr>
        <p:spPr>
          <a:xfrm>
            <a:off x="1306800" y="1885320"/>
            <a:ext cx="188640" cy="18864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Straight Connector 21"/>
          <p:cNvSpPr/>
          <p:nvPr/>
        </p:nvSpPr>
        <p:spPr>
          <a:xfrm>
            <a:off x="1014480" y="2918160"/>
            <a:ext cx="267120" cy="0"/>
          </a:xfrm>
          <a:prstGeom prst="line">
            <a:avLst/>
          </a:prstGeom>
          <a:ln w="781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" name="Straight Connector 22"/>
          <p:cNvSpPr/>
          <p:nvPr/>
        </p:nvSpPr>
        <p:spPr>
          <a:xfrm flipH="1">
            <a:off x="2982600" y="3843000"/>
            <a:ext cx="126000" cy="12600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" name="Straight Connector 23"/>
          <p:cNvSpPr/>
          <p:nvPr/>
        </p:nvSpPr>
        <p:spPr>
          <a:xfrm>
            <a:off x="2982600" y="3843000"/>
            <a:ext cx="126000" cy="12600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" name="Straight Connector 24"/>
          <p:cNvSpPr/>
          <p:nvPr/>
        </p:nvSpPr>
        <p:spPr>
          <a:xfrm flipH="1">
            <a:off x="1771200" y="2054520"/>
            <a:ext cx="126000" cy="12636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Straight Connector 25"/>
          <p:cNvSpPr/>
          <p:nvPr/>
        </p:nvSpPr>
        <p:spPr>
          <a:xfrm>
            <a:off x="1771200" y="2054520"/>
            <a:ext cx="126000" cy="126360"/>
          </a:xfrm>
          <a:prstGeom prst="line">
            <a:avLst/>
          </a:prstGeom>
          <a:ln w="522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" name="Freeform: Shape 26"/>
          <p:cNvSpPr/>
          <p:nvPr/>
        </p:nvSpPr>
        <p:spPr>
          <a:xfrm>
            <a:off x="1568160" y="4124880"/>
            <a:ext cx="184680" cy="205920"/>
          </a:xfrm>
          <a:custGeom>
            <a:avLst/>
            <a:gdLst/>
            <a:ahLst/>
            <a:cxnLst/>
            <a:rect l="0" t="0" r="r" b="b"/>
            <a:pathLst>
              <a:path w="513" h="572">
                <a:moveTo>
                  <a:pt x="0" y="572"/>
                </a:moveTo>
                <a:lnTo>
                  <a:pt x="513" y="390"/>
                </a:lnTo>
                <a:lnTo>
                  <a:pt x="103" y="0"/>
                </a:lnTo>
                <a:lnTo>
                  <a:pt x="0" y="572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</p:sp>
      <p:sp>
        <p:nvSpPr>
          <p:cNvPr id="28" name="Freeform: Shape 27"/>
          <p:cNvSpPr/>
          <p:nvPr/>
        </p:nvSpPr>
        <p:spPr>
          <a:xfrm>
            <a:off x="3603240" y="3255120"/>
            <a:ext cx="186840" cy="202680"/>
          </a:xfrm>
          <a:custGeom>
            <a:avLst/>
            <a:gdLst/>
            <a:ahLst/>
            <a:cxnLst/>
            <a:rect l="0" t="0" r="r" b="b"/>
            <a:pathLst>
              <a:path w="519" h="563">
                <a:moveTo>
                  <a:pt x="0" y="262"/>
                </a:moveTo>
                <a:lnTo>
                  <a:pt x="455" y="563"/>
                </a:lnTo>
                <a:lnTo>
                  <a:pt x="519" y="0"/>
                </a:lnTo>
                <a:lnTo>
                  <a:pt x="0" y="262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</p:sp>
      <p:sp>
        <p:nvSpPr>
          <p:cNvPr id="29" name="Freeform: Shape 28"/>
          <p:cNvSpPr/>
          <p:nvPr/>
        </p:nvSpPr>
        <p:spPr>
          <a:xfrm>
            <a:off x="784800" y="2121840"/>
            <a:ext cx="207720" cy="183240"/>
          </a:xfrm>
          <a:custGeom>
            <a:avLst/>
            <a:gdLst/>
            <a:ahLst/>
            <a:cxnLst/>
            <a:rect l="0" t="0" r="r" b="b"/>
            <a:pathLst>
              <a:path w="577" h="509">
                <a:moveTo>
                  <a:pt x="0" y="73"/>
                </a:moveTo>
                <a:lnTo>
                  <a:pt x="328" y="509"/>
                </a:lnTo>
                <a:lnTo>
                  <a:pt x="577" y="0"/>
                </a:lnTo>
                <a:lnTo>
                  <a:pt x="0" y="73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</p:sp>
      <p:sp>
        <p:nvSpPr>
          <p:cNvPr id="30" name="Freeform: Shape 29"/>
          <p:cNvSpPr/>
          <p:nvPr/>
        </p:nvSpPr>
        <p:spPr>
          <a:xfrm>
            <a:off x="3623040" y="2125080"/>
            <a:ext cx="216360" cy="216000"/>
          </a:xfrm>
          <a:custGeom>
            <a:avLst/>
            <a:gdLst/>
            <a:ahLst/>
            <a:cxnLst/>
            <a:rect l="0" t="0" r="r" b="b"/>
            <a:pathLst>
              <a:path w="601" h="600">
                <a:moveTo>
                  <a:pt x="601" y="300"/>
                </a:moveTo>
                <a:lnTo>
                  <a:pt x="600" y="320"/>
                </a:lnTo>
                <a:lnTo>
                  <a:pt x="599" y="340"/>
                </a:lnTo>
                <a:lnTo>
                  <a:pt x="596" y="359"/>
                </a:lnTo>
                <a:lnTo>
                  <a:pt x="591" y="378"/>
                </a:lnTo>
                <a:lnTo>
                  <a:pt x="586" y="396"/>
                </a:lnTo>
                <a:lnTo>
                  <a:pt x="579" y="414"/>
                </a:lnTo>
                <a:lnTo>
                  <a:pt x="571" y="432"/>
                </a:lnTo>
                <a:lnTo>
                  <a:pt x="561" y="450"/>
                </a:lnTo>
                <a:lnTo>
                  <a:pt x="550" y="467"/>
                </a:lnTo>
                <a:lnTo>
                  <a:pt x="539" y="484"/>
                </a:lnTo>
                <a:lnTo>
                  <a:pt x="527" y="499"/>
                </a:lnTo>
                <a:lnTo>
                  <a:pt x="513" y="513"/>
                </a:lnTo>
                <a:lnTo>
                  <a:pt x="499" y="526"/>
                </a:lnTo>
                <a:lnTo>
                  <a:pt x="484" y="538"/>
                </a:lnTo>
                <a:lnTo>
                  <a:pt x="468" y="549"/>
                </a:lnTo>
                <a:lnTo>
                  <a:pt x="451" y="560"/>
                </a:lnTo>
                <a:lnTo>
                  <a:pt x="433" y="570"/>
                </a:lnTo>
                <a:lnTo>
                  <a:pt x="415" y="578"/>
                </a:lnTo>
                <a:lnTo>
                  <a:pt x="397" y="585"/>
                </a:lnTo>
                <a:lnTo>
                  <a:pt x="379" y="590"/>
                </a:lnTo>
                <a:lnTo>
                  <a:pt x="360" y="595"/>
                </a:lnTo>
                <a:lnTo>
                  <a:pt x="341" y="598"/>
                </a:lnTo>
                <a:lnTo>
                  <a:pt x="321" y="599"/>
                </a:lnTo>
                <a:lnTo>
                  <a:pt x="301" y="600"/>
                </a:lnTo>
                <a:lnTo>
                  <a:pt x="281" y="599"/>
                </a:lnTo>
                <a:lnTo>
                  <a:pt x="261" y="598"/>
                </a:lnTo>
                <a:lnTo>
                  <a:pt x="241" y="595"/>
                </a:lnTo>
                <a:lnTo>
                  <a:pt x="222" y="590"/>
                </a:lnTo>
                <a:lnTo>
                  <a:pt x="204" y="585"/>
                </a:lnTo>
                <a:lnTo>
                  <a:pt x="186" y="578"/>
                </a:lnTo>
                <a:lnTo>
                  <a:pt x="168" y="570"/>
                </a:lnTo>
                <a:lnTo>
                  <a:pt x="150" y="560"/>
                </a:lnTo>
                <a:lnTo>
                  <a:pt x="133" y="549"/>
                </a:lnTo>
                <a:lnTo>
                  <a:pt x="117" y="538"/>
                </a:lnTo>
                <a:lnTo>
                  <a:pt x="102" y="526"/>
                </a:lnTo>
                <a:lnTo>
                  <a:pt x="88" y="513"/>
                </a:lnTo>
                <a:lnTo>
                  <a:pt x="75" y="499"/>
                </a:lnTo>
                <a:lnTo>
                  <a:pt x="63" y="484"/>
                </a:lnTo>
                <a:lnTo>
                  <a:pt x="52" y="467"/>
                </a:lnTo>
                <a:lnTo>
                  <a:pt x="41" y="450"/>
                </a:lnTo>
                <a:lnTo>
                  <a:pt x="31" y="432"/>
                </a:lnTo>
                <a:lnTo>
                  <a:pt x="23" y="414"/>
                </a:lnTo>
                <a:lnTo>
                  <a:pt x="16" y="396"/>
                </a:lnTo>
                <a:lnTo>
                  <a:pt x="10" y="378"/>
                </a:lnTo>
                <a:lnTo>
                  <a:pt x="6" y="359"/>
                </a:lnTo>
                <a:lnTo>
                  <a:pt x="3" y="340"/>
                </a:lnTo>
                <a:lnTo>
                  <a:pt x="1" y="320"/>
                </a:lnTo>
                <a:lnTo>
                  <a:pt x="0" y="300"/>
                </a:lnTo>
                <a:lnTo>
                  <a:pt x="1" y="280"/>
                </a:lnTo>
                <a:lnTo>
                  <a:pt x="3" y="260"/>
                </a:lnTo>
                <a:lnTo>
                  <a:pt x="6" y="241"/>
                </a:lnTo>
                <a:lnTo>
                  <a:pt x="10" y="222"/>
                </a:lnTo>
                <a:lnTo>
                  <a:pt x="16" y="204"/>
                </a:lnTo>
                <a:lnTo>
                  <a:pt x="23" y="186"/>
                </a:lnTo>
                <a:lnTo>
                  <a:pt x="31" y="168"/>
                </a:lnTo>
                <a:lnTo>
                  <a:pt x="41" y="150"/>
                </a:lnTo>
                <a:lnTo>
                  <a:pt x="52" y="133"/>
                </a:lnTo>
                <a:lnTo>
                  <a:pt x="63" y="117"/>
                </a:lnTo>
                <a:lnTo>
                  <a:pt x="75" y="102"/>
                </a:lnTo>
                <a:lnTo>
                  <a:pt x="88" y="87"/>
                </a:lnTo>
                <a:lnTo>
                  <a:pt x="102" y="74"/>
                </a:lnTo>
                <a:lnTo>
                  <a:pt x="117" y="62"/>
                </a:lnTo>
                <a:lnTo>
                  <a:pt x="133" y="51"/>
                </a:lnTo>
                <a:lnTo>
                  <a:pt x="150" y="40"/>
                </a:lnTo>
                <a:lnTo>
                  <a:pt x="168" y="30"/>
                </a:lnTo>
                <a:lnTo>
                  <a:pt x="186" y="22"/>
                </a:lnTo>
                <a:lnTo>
                  <a:pt x="204" y="15"/>
                </a:lnTo>
                <a:lnTo>
                  <a:pt x="222" y="10"/>
                </a:lnTo>
                <a:lnTo>
                  <a:pt x="241" y="5"/>
                </a:lnTo>
                <a:lnTo>
                  <a:pt x="260" y="2"/>
                </a:lnTo>
                <a:lnTo>
                  <a:pt x="280" y="1"/>
                </a:lnTo>
                <a:lnTo>
                  <a:pt x="301" y="0"/>
                </a:lnTo>
                <a:lnTo>
                  <a:pt x="321" y="1"/>
                </a:lnTo>
                <a:lnTo>
                  <a:pt x="341" y="2"/>
                </a:lnTo>
                <a:lnTo>
                  <a:pt x="360" y="5"/>
                </a:lnTo>
                <a:lnTo>
                  <a:pt x="379" y="10"/>
                </a:lnTo>
                <a:lnTo>
                  <a:pt x="397" y="15"/>
                </a:lnTo>
                <a:lnTo>
                  <a:pt x="415" y="22"/>
                </a:lnTo>
                <a:lnTo>
                  <a:pt x="433" y="30"/>
                </a:lnTo>
                <a:lnTo>
                  <a:pt x="451" y="40"/>
                </a:lnTo>
                <a:lnTo>
                  <a:pt x="468" y="51"/>
                </a:lnTo>
                <a:lnTo>
                  <a:pt x="484" y="62"/>
                </a:lnTo>
                <a:lnTo>
                  <a:pt x="499" y="74"/>
                </a:lnTo>
                <a:lnTo>
                  <a:pt x="513" y="87"/>
                </a:lnTo>
                <a:lnTo>
                  <a:pt x="527" y="102"/>
                </a:lnTo>
                <a:lnTo>
                  <a:pt x="539" y="117"/>
                </a:lnTo>
                <a:lnTo>
                  <a:pt x="550" y="133"/>
                </a:lnTo>
                <a:lnTo>
                  <a:pt x="561" y="150"/>
                </a:lnTo>
                <a:lnTo>
                  <a:pt x="571" y="168"/>
                </a:lnTo>
                <a:lnTo>
                  <a:pt x="579" y="186"/>
                </a:lnTo>
                <a:lnTo>
                  <a:pt x="586" y="204"/>
                </a:lnTo>
                <a:lnTo>
                  <a:pt x="591" y="222"/>
                </a:lnTo>
                <a:lnTo>
                  <a:pt x="596" y="240"/>
                </a:lnTo>
                <a:lnTo>
                  <a:pt x="599" y="260"/>
                </a:lnTo>
                <a:lnTo>
                  <a:pt x="600" y="279"/>
                </a:lnTo>
                <a:lnTo>
                  <a:pt x="601" y="300"/>
                </a:lnTo>
                <a:close/>
              </a:path>
            </a:pathLst>
          </a:custGeom>
          <a:noFill/>
          <a:ln w="52200" cap="rnd">
            <a:solidFill>
              <a:srgbClr val="000000"/>
            </a:solidFill>
            <a:round/>
          </a:ln>
        </p:spPr>
      </p:sp>
      <p:sp>
        <p:nvSpPr>
          <p:cNvPr id="31" name="Straight Connector 30"/>
          <p:cNvSpPr/>
          <p:nvPr/>
        </p:nvSpPr>
        <p:spPr>
          <a:xfrm>
            <a:off x="8636400" y="4366080"/>
            <a:ext cx="104400" cy="1206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Straight Connector 31"/>
          <p:cNvSpPr/>
          <p:nvPr/>
        </p:nvSpPr>
        <p:spPr>
          <a:xfrm flipH="1">
            <a:off x="9283680" y="4098960"/>
            <a:ext cx="12600" cy="1602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" name="Straight Connector 32"/>
          <p:cNvSpPr/>
          <p:nvPr/>
        </p:nvSpPr>
        <p:spPr>
          <a:xfrm flipH="1">
            <a:off x="9712080" y="4448520"/>
            <a:ext cx="122400" cy="1062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Straight Connector 33"/>
          <p:cNvSpPr/>
          <p:nvPr/>
        </p:nvSpPr>
        <p:spPr>
          <a:xfrm>
            <a:off x="8277840" y="4982040"/>
            <a:ext cx="160560" cy="1008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" name="Straight Connector 34"/>
          <p:cNvSpPr/>
          <p:nvPr/>
        </p:nvSpPr>
        <p:spPr>
          <a:xfrm flipV="1">
            <a:off x="8547480" y="5457960"/>
            <a:ext cx="122760" cy="106200"/>
          </a:xfrm>
          <a:prstGeom prst="line">
            <a:avLst/>
          </a:prstGeom>
          <a:ln w="788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" name="Freeform: Shape 35"/>
          <p:cNvSpPr/>
          <p:nvPr/>
        </p:nvSpPr>
        <p:spPr>
          <a:xfrm>
            <a:off x="5007600" y="429120"/>
            <a:ext cx="207720" cy="182880"/>
          </a:xfrm>
          <a:custGeom>
            <a:avLst/>
            <a:gdLst/>
            <a:ahLst/>
            <a:cxnLst/>
            <a:rect l="0" t="0" r="r" b="b"/>
            <a:pathLst>
              <a:path w="577" h="508">
                <a:moveTo>
                  <a:pt x="0" y="73"/>
                </a:moveTo>
                <a:lnTo>
                  <a:pt x="328" y="508"/>
                </a:lnTo>
                <a:lnTo>
                  <a:pt x="577" y="0"/>
                </a:lnTo>
                <a:lnTo>
                  <a:pt x="0" y="73"/>
                </a:lnTo>
                <a:close/>
              </a:path>
            </a:pathLst>
          </a:custGeom>
          <a:noFill/>
          <a:ln w="52200" cap="rnd">
            <a:solidFill>
              <a:srgbClr val="FFFFFF"/>
            </a:solidFill>
            <a:round/>
          </a:ln>
        </p:spPr>
      </p:sp>
      <p:sp>
        <p:nvSpPr>
          <p:cNvPr id="37" name="Freeform: Shape 36"/>
          <p:cNvSpPr/>
          <p:nvPr/>
        </p:nvSpPr>
        <p:spPr>
          <a:xfrm>
            <a:off x="6344640" y="5159520"/>
            <a:ext cx="186840" cy="202680"/>
          </a:xfrm>
          <a:custGeom>
            <a:avLst/>
            <a:gdLst/>
            <a:ahLst/>
            <a:cxnLst/>
            <a:rect l="0" t="0" r="r" b="b"/>
            <a:pathLst>
              <a:path w="519" h="563">
                <a:moveTo>
                  <a:pt x="0" y="262"/>
                </a:moveTo>
                <a:lnTo>
                  <a:pt x="455" y="563"/>
                </a:lnTo>
                <a:lnTo>
                  <a:pt x="519" y="0"/>
                </a:lnTo>
                <a:lnTo>
                  <a:pt x="0" y="262"/>
                </a:lnTo>
                <a:close/>
              </a:path>
            </a:pathLst>
          </a:custGeom>
          <a:noFill/>
          <a:ln w="52200" cap="rnd">
            <a:solidFill>
              <a:srgbClr val="FFFFFF"/>
            </a:solidFill>
            <a:round/>
          </a:ln>
        </p:spPr>
      </p:sp>
      <p:sp>
        <p:nvSpPr>
          <p:cNvPr id="38" name="Straight Connector 37"/>
          <p:cNvSpPr/>
          <p:nvPr/>
        </p:nvSpPr>
        <p:spPr>
          <a:xfrm flipH="1">
            <a:off x="8118720" y="1172880"/>
            <a:ext cx="126360" cy="126360"/>
          </a:xfrm>
          <a:prstGeom prst="line">
            <a:avLst/>
          </a:prstGeom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Straight Connector 38"/>
          <p:cNvSpPr/>
          <p:nvPr/>
        </p:nvSpPr>
        <p:spPr>
          <a:xfrm>
            <a:off x="8118720" y="1172880"/>
            <a:ext cx="126360" cy="126360"/>
          </a:xfrm>
          <a:prstGeom prst="line">
            <a:avLst/>
          </a:prstGeom>
          <a:ln w="52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Freeform: Shape 39"/>
          <p:cNvSpPr/>
          <p:nvPr/>
        </p:nvSpPr>
        <p:spPr>
          <a:xfrm>
            <a:off x="9665640" y="2216520"/>
            <a:ext cx="216360" cy="216000"/>
          </a:xfrm>
          <a:custGeom>
            <a:avLst/>
            <a:gdLst/>
            <a:ahLst/>
            <a:cxnLst/>
            <a:rect l="0" t="0" r="r" b="b"/>
            <a:pathLst>
              <a:path w="601" h="600">
                <a:moveTo>
                  <a:pt x="601" y="300"/>
                </a:moveTo>
                <a:lnTo>
                  <a:pt x="600" y="320"/>
                </a:lnTo>
                <a:lnTo>
                  <a:pt x="598" y="340"/>
                </a:lnTo>
                <a:lnTo>
                  <a:pt x="595" y="359"/>
                </a:lnTo>
                <a:lnTo>
                  <a:pt x="591" y="378"/>
                </a:lnTo>
                <a:lnTo>
                  <a:pt x="585" y="396"/>
                </a:lnTo>
                <a:lnTo>
                  <a:pt x="578" y="414"/>
                </a:lnTo>
                <a:lnTo>
                  <a:pt x="570" y="432"/>
                </a:lnTo>
                <a:lnTo>
                  <a:pt x="560" y="450"/>
                </a:lnTo>
                <a:lnTo>
                  <a:pt x="549" y="467"/>
                </a:lnTo>
                <a:lnTo>
                  <a:pt x="538" y="484"/>
                </a:lnTo>
                <a:lnTo>
                  <a:pt x="526" y="499"/>
                </a:lnTo>
                <a:lnTo>
                  <a:pt x="513" y="513"/>
                </a:lnTo>
                <a:lnTo>
                  <a:pt x="499" y="526"/>
                </a:lnTo>
                <a:lnTo>
                  <a:pt x="484" y="538"/>
                </a:lnTo>
                <a:lnTo>
                  <a:pt x="468" y="549"/>
                </a:lnTo>
                <a:lnTo>
                  <a:pt x="451" y="560"/>
                </a:lnTo>
                <a:lnTo>
                  <a:pt x="433" y="570"/>
                </a:lnTo>
                <a:lnTo>
                  <a:pt x="415" y="578"/>
                </a:lnTo>
                <a:lnTo>
                  <a:pt x="397" y="585"/>
                </a:lnTo>
                <a:lnTo>
                  <a:pt x="378" y="590"/>
                </a:lnTo>
                <a:lnTo>
                  <a:pt x="360" y="595"/>
                </a:lnTo>
                <a:lnTo>
                  <a:pt x="340" y="598"/>
                </a:lnTo>
                <a:lnTo>
                  <a:pt x="320" y="599"/>
                </a:lnTo>
                <a:lnTo>
                  <a:pt x="300" y="600"/>
                </a:lnTo>
                <a:lnTo>
                  <a:pt x="280" y="599"/>
                </a:lnTo>
                <a:lnTo>
                  <a:pt x="260" y="598"/>
                </a:lnTo>
                <a:lnTo>
                  <a:pt x="241" y="595"/>
                </a:lnTo>
                <a:lnTo>
                  <a:pt x="222" y="590"/>
                </a:lnTo>
                <a:lnTo>
                  <a:pt x="204" y="585"/>
                </a:lnTo>
                <a:lnTo>
                  <a:pt x="186" y="578"/>
                </a:lnTo>
                <a:lnTo>
                  <a:pt x="168" y="570"/>
                </a:lnTo>
                <a:lnTo>
                  <a:pt x="150" y="560"/>
                </a:lnTo>
                <a:lnTo>
                  <a:pt x="133" y="549"/>
                </a:lnTo>
                <a:lnTo>
                  <a:pt x="116" y="538"/>
                </a:lnTo>
                <a:lnTo>
                  <a:pt x="101" y="526"/>
                </a:lnTo>
                <a:lnTo>
                  <a:pt x="87" y="513"/>
                </a:lnTo>
                <a:lnTo>
                  <a:pt x="74" y="499"/>
                </a:lnTo>
                <a:lnTo>
                  <a:pt x="62" y="484"/>
                </a:lnTo>
                <a:lnTo>
                  <a:pt x="51" y="467"/>
                </a:lnTo>
                <a:lnTo>
                  <a:pt x="40" y="450"/>
                </a:lnTo>
                <a:lnTo>
                  <a:pt x="30" y="432"/>
                </a:lnTo>
                <a:lnTo>
                  <a:pt x="22" y="414"/>
                </a:lnTo>
                <a:lnTo>
                  <a:pt x="15" y="396"/>
                </a:lnTo>
                <a:lnTo>
                  <a:pt x="10" y="378"/>
                </a:lnTo>
                <a:lnTo>
                  <a:pt x="5" y="359"/>
                </a:lnTo>
                <a:lnTo>
                  <a:pt x="2" y="340"/>
                </a:lnTo>
                <a:lnTo>
                  <a:pt x="1" y="320"/>
                </a:lnTo>
                <a:lnTo>
                  <a:pt x="0" y="300"/>
                </a:lnTo>
                <a:lnTo>
                  <a:pt x="1" y="280"/>
                </a:lnTo>
                <a:lnTo>
                  <a:pt x="2" y="260"/>
                </a:lnTo>
                <a:lnTo>
                  <a:pt x="5" y="241"/>
                </a:lnTo>
                <a:lnTo>
                  <a:pt x="10" y="222"/>
                </a:lnTo>
                <a:lnTo>
                  <a:pt x="15" y="204"/>
                </a:lnTo>
                <a:lnTo>
                  <a:pt x="22" y="186"/>
                </a:lnTo>
                <a:lnTo>
                  <a:pt x="30" y="168"/>
                </a:lnTo>
                <a:lnTo>
                  <a:pt x="40" y="150"/>
                </a:lnTo>
                <a:lnTo>
                  <a:pt x="51" y="133"/>
                </a:lnTo>
                <a:lnTo>
                  <a:pt x="62" y="116"/>
                </a:lnTo>
                <a:lnTo>
                  <a:pt x="74" y="101"/>
                </a:lnTo>
                <a:lnTo>
                  <a:pt x="87" y="87"/>
                </a:lnTo>
                <a:lnTo>
                  <a:pt x="101" y="74"/>
                </a:lnTo>
                <a:lnTo>
                  <a:pt x="116" y="62"/>
                </a:lnTo>
                <a:lnTo>
                  <a:pt x="133" y="51"/>
                </a:lnTo>
                <a:lnTo>
                  <a:pt x="150" y="40"/>
                </a:lnTo>
                <a:lnTo>
                  <a:pt x="168" y="30"/>
                </a:lnTo>
                <a:lnTo>
                  <a:pt x="186" y="22"/>
                </a:lnTo>
                <a:lnTo>
                  <a:pt x="204" y="15"/>
                </a:lnTo>
                <a:lnTo>
                  <a:pt x="222" y="9"/>
                </a:lnTo>
                <a:lnTo>
                  <a:pt x="241" y="5"/>
                </a:lnTo>
                <a:lnTo>
                  <a:pt x="260" y="2"/>
                </a:lnTo>
                <a:lnTo>
                  <a:pt x="280" y="1"/>
                </a:lnTo>
                <a:lnTo>
                  <a:pt x="300" y="0"/>
                </a:lnTo>
                <a:lnTo>
                  <a:pt x="321" y="1"/>
                </a:lnTo>
                <a:lnTo>
                  <a:pt x="341" y="2"/>
                </a:lnTo>
                <a:lnTo>
                  <a:pt x="360" y="5"/>
                </a:lnTo>
                <a:lnTo>
                  <a:pt x="379" y="9"/>
                </a:lnTo>
                <a:lnTo>
                  <a:pt x="397" y="15"/>
                </a:lnTo>
                <a:lnTo>
                  <a:pt x="415" y="22"/>
                </a:lnTo>
                <a:lnTo>
                  <a:pt x="433" y="30"/>
                </a:lnTo>
                <a:lnTo>
                  <a:pt x="451" y="40"/>
                </a:lnTo>
                <a:lnTo>
                  <a:pt x="468" y="51"/>
                </a:lnTo>
                <a:lnTo>
                  <a:pt x="484" y="62"/>
                </a:lnTo>
                <a:lnTo>
                  <a:pt x="499" y="74"/>
                </a:lnTo>
                <a:lnTo>
                  <a:pt x="513" y="87"/>
                </a:lnTo>
                <a:lnTo>
                  <a:pt x="526" y="101"/>
                </a:lnTo>
                <a:lnTo>
                  <a:pt x="538" y="116"/>
                </a:lnTo>
                <a:lnTo>
                  <a:pt x="549" y="133"/>
                </a:lnTo>
                <a:lnTo>
                  <a:pt x="560" y="150"/>
                </a:lnTo>
                <a:lnTo>
                  <a:pt x="570" y="168"/>
                </a:lnTo>
                <a:lnTo>
                  <a:pt x="578" y="186"/>
                </a:lnTo>
                <a:lnTo>
                  <a:pt x="585" y="204"/>
                </a:lnTo>
                <a:lnTo>
                  <a:pt x="591" y="222"/>
                </a:lnTo>
                <a:lnTo>
                  <a:pt x="595" y="241"/>
                </a:lnTo>
                <a:lnTo>
                  <a:pt x="598" y="260"/>
                </a:lnTo>
                <a:lnTo>
                  <a:pt x="600" y="280"/>
                </a:lnTo>
                <a:lnTo>
                  <a:pt x="601" y="300"/>
                </a:lnTo>
                <a:close/>
              </a:path>
            </a:pathLst>
          </a:custGeom>
          <a:noFill/>
          <a:ln w="52200" cap="rnd">
            <a:solidFill>
              <a:srgbClr val="FFFFFF"/>
            </a:solidFill>
            <a:round/>
          </a:ln>
        </p:spPr>
      </p:sp>
      <p:sp>
        <p:nvSpPr>
          <p:cNvPr id="41" name="Freeform: Shape 40"/>
          <p:cNvSpPr/>
          <p:nvPr/>
        </p:nvSpPr>
        <p:spPr>
          <a:xfrm>
            <a:off x="0" y="3713400"/>
            <a:ext cx="109800" cy="1969920"/>
          </a:xfrm>
          <a:custGeom>
            <a:avLst/>
            <a:gdLst/>
            <a:ahLst/>
            <a:cxnLst/>
            <a:rect l="0" t="0" r="r" b="b"/>
            <a:pathLst>
              <a:path w="305" h="5472">
                <a:moveTo>
                  <a:pt x="0" y="0"/>
                </a:moveTo>
                <a:lnTo>
                  <a:pt x="305" y="0"/>
                </a:lnTo>
                <a:lnTo>
                  <a:pt x="305" y="5472"/>
                </a:lnTo>
                <a:lnTo>
                  <a:pt x="0" y="54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</p:sp>
      <p:sp>
        <p:nvSpPr>
          <p:cNvPr id="42" name="Freeform: Shape 41"/>
          <p:cNvSpPr/>
          <p:nvPr/>
        </p:nvSpPr>
        <p:spPr>
          <a:xfrm>
            <a:off x="9994680" y="0"/>
            <a:ext cx="109800" cy="1969920"/>
          </a:xfrm>
          <a:custGeom>
            <a:avLst/>
            <a:gdLst/>
            <a:ahLst/>
            <a:cxnLst/>
            <a:rect l="0" t="0" r="r" b="b"/>
            <a:pathLst>
              <a:path w="305" h="5472">
                <a:moveTo>
                  <a:pt x="0" y="0"/>
                </a:moveTo>
                <a:lnTo>
                  <a:pt x="305" y="0"/>
                </a:lnTo>
                <a:lnTo>
                  <a:pt x="305" y="5472"/>
                </a:lnTo>
                <a:lnTo>
                  <a:pt x="0" y="547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Freeform: Shape 613"/>
          <p:cNvSpPr/>
          <p:nvPr/>
        </p:nvSpPr>
        <p:spPr>
          <a:xfrm>
            <a:off x="571320" y="261000"/>
            <a:ext cx="8933040" cy="5145840"/>
          </a:xfrm>
          <a:custGeom>
            <a:avLst/>
            <a:gdLst/>
            <a:ahLst/>
            <a:cxnLst/>
            <a:rect l="0" t="0" r="r" b="b"/>
            <a:pathLst>
              <a:path w="24814" h="14294">
                <a:moveTo>
                  <a:pt x="0" y="0"/>
                </a:moveTo>
                <a:lnTo>
                  <a:pt x="24814" y="0"/>
                </a:lnTo>
                <a:lnTo>
                  <a:pt x="24814" y="14294"/>
                </a:lnTo>
                <a:lnTo>
                  <a:pt x="0" y="14294"/>
                </a:lnTo>
                <a:lnTo>
                  <a:pt x="0" y="0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Noto Sans"/>
              </a:rPr>
              <a:t>Click to edit the title text format</a:t>
            </a:r>
          </a:p>
        </p:txBody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4138560" y="1326240"/>
            <a:ext cx="543384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7000"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617" name="PlaceHolder 3"/>
          <p:cNvSpPr>
            <a:spLocks noGrp="1"/>
          </p:cNvSpPr>
          <p:nvPr>
            <p:ph type="dt" idx="28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618" name="PlaceHolder 4"/>
          <p:cNvSpPr>
            <a:spLocks noGrp="1"/>
          </p:cNvSpPr>
          <p:nvPr>
            <p:ph type="ftr" idx="29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619" name="PlaceHolder 5"/>
          <p:cNvSpPr>
            <a:spLocks noGrp="1"/>
          </p:cNvSpPr>
          <p:nvPr>
            <p:ph type="sldNum" idx="30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CBE36931-227C-42E1-8AFF-DB28F91E61B2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620" name="Freeform: Shape 619"/>
          <p:cNvSpPr/>
          <p:nvPr/>
        </p:nvSpPr>
        <p:spPr>
          <a:xfrm>
            <a:off x="1887480" y="1731960"/>
            <a:ext cx="1409400" cy="1697400"/>
          </a:xfrm>
          <a:custGeom>
            <a:avLst/>
            <a:gdLst/>
            <a:ahLst/>
            <a:cxnLst/>
            <a:rect l="0" t="0" r="r" b="b"/>
            <a:pathLst>
              <a:path w="3915" h="4715">
                <a:moveTo>
                  <a:pt x="1957" y="0"/>
                </a:moveTo>
                <a:lnTo>
                  <a:pt x="1957" y="0"/>
                </a:lnTo>
                <a:lnTo>
                  <a:pt x="1957" y="0"/>
                </a:lnTo>
                <a:lnTo>
                  <a:pt x="1824" y="4"/>
                </a:lnTo>
                <a:lnTo>
                  <a:pt x="1696" y="16"/>
                </a:lnTo>
                <a:lnTo>
                  <a:pt x="1571" y="36"/>
                </a:lnTo>
                <a:lnTo>
                  <a:pt x="1450" y="64"/>
                </a:lnTo>
                <a:lnTo>
                  <a:pt x="1331" y="100"/>
                </a:lnTo>
                <a:lnTo>
                  <a:pt x="1213" y="146"/>
                </a:lnTo>
                <a:lnTo>
                  <a:pt x="1096" y="200"/>
                </a:lnTo>
                <a:lnTo>
                  <a:pt x="979" y="263"/>
                </a:lnTo>
                <a:lnTo>
                  <a:pt x="866" y="333"/>
                </a:lnTo>
                <a:lnTo>
                  <a:pt x="760" y="407"/>
                </a:lnTo>
                <a:lnTo>
                  <a:pt x="662" y="487"/>
                </a:lnTo>
                <a:lnTo>
                  <a:pt x="571" y="572"/>
                </a:lnTo>
                <a:lnTo>
                  <a:pt x="486" y="663"/>
                </a:lnTo>
                <a:lnTo>
                  <a:pt x="406" y="761"/>
                </a:lnTo>
                <a:lnTo>
                  <a:pt x="332" y="866"/>
                </a:lnTo>
                <a:lnTo>
                  <a:pt x="262" y="979"/>
                </a:lnTo>
                <a:lnTo>
                  <a:pt x="199" y="1096"/>
                </a:lnTo>
                <a:lnTo>
                  <a:pt x="145" y="1213"/>
                </a:lnTo>
                <a:lnTo>
                  <a:pt x="100" y="1331"/>
                </a:lnTo>
                <a:lnTo>
                  <a:pt x="63" y="1450"/>
                </a:lnTo>
                <a:lnTo>
                  <a:pt x="35" y="1572"/>
                </a:lnTo>
                <a:lnTo>
                  <a:pt x="16" y="1697"/>
                </a:lnTo>
                <a:lnTo>
                  <a:pt x="4" y="1825"/>
                </a:lnTo>
                <a:lnTo>
                  <a:pt x="0" y="1958"/>
                </a:lnTo>
                <a:lnTo>
                  <a:pt x="0" y="1958"/>
                </a:lnTo>
                <a:lnTo>
                  <a:pt x="0" y="1958"/>
                </a:lnTo>
                <a:lnTo>
                  <a:pt x="4" y="2090"/>
                </a:lnTo>
                <a:lnTo>
                  <a:pt x="16" y="2219"/>
                </a:lnTo>
                <a:lnTo>
                  <a:pt x="35" y="2343"/>
                </a:lnTo>
                <a:lnTo>
                  <a:pt x="64" y="2465"/>
                </a:lnTo>
                <a:lnTo>
                  <a:pt x="100" y="2584"/>
                </a:lnTo>
                <a:lnTo>
                  <a:pt x="145" y="2702"/>
                </a:lnTo>
                <a:lnTo>
                  <a:pt x="199" y="2818"/>
                </a:lnTo>
                <a:lnTo>
                  <a:pt x="262" y="2935"/>
                </a:lnTo>
                <a:lnTo>
                  <a:pt x="332" y="3048"/>
                </a:lnTo>
                <a:lnTo>
                  <a:pt x="406" y="3153"/>
                </a:lnTo>
                <a:lnTo>
                  <a:pt x="485" y="3251"/>
                </a:lnTo>
                <a:lnTo>
                  <a:pt x="571" y="3342"/>
                </a:lnTo>
                <a:lnTo>
                  <a:pt x="662" y="3428"/>
                </a:lnTo>
                <a:lnTo>
                  <a:pt x="760" y="3507"/>
                </a:lnTo>
                <a:lnTo>
                  <a:pt x="866" y="3582"/>
                </a:lnTo>
                <a:lnTo>
                  <a:pt x="979" y="3652"/>
                </a:lnTo>
                <a:lnTo>
                  <a:pt x="1061" y="3697"/>
                </a:lnTo>
                <a:lnTo>
                  <a:pt x="1141" y="3736"/>
                </a:lnTo>
                <a:lnTo>
                  <a:pt x="1224" y="3771"/>
                </a:lnTo>
                <a:lnTo>
                  <a:pt x="1311" y="3804"/>
                </a:lnTo>
                <a:lnTo>
                  <a:pt x="1311" y="3807"/>
                </a:lnTo>
                <a:lnTo>
                  <a:pt x="1311" y="4485"/>
                </a:lnTo>
                <a:lnTo>
                  <a:pt x="1312" y="4508"/>
                </a:lnTo>
                <a:lnTo>
                  <a:pt x="1316" y="4531"/>
                </a:lnTo>
                <a:lnTo>
                  <a:pt x="1321" y="4553"/>
                </a:lnTo>
                <a:lnTo>
                  <a:pt x="1329" y="4574"/>
                </a:lnTo>
                <a:lnTo>
                  <a:pt x="1339" y="4594"/>
                </a:lnTo>
                <a:lnTo>
                  <a:pt x="1350" y="4613"/>
                </a:lnTo>
                <a:lnTo>
                  <a:pt x="1363" y="4631"/>
                </a:lnTo>
                <a:lnTo>
                  <a:pt x="1378" y="4647"/>
                </a:lnTo>
                <a:lnTo>
                  <a:pt x="1395" y="4662"/>
                </a:lnTo>
                <a:lnTo>
                  <a:pt x="1412" y="4675"/>
                </a:lnTo>
                <a:lnTo>
                  <a:pt x="1431" y="4687"/>
                </a:lnTo>
                <a:lnTo>
                  <a:pt x="1451" y="4697"/>
                </a:lnTo>
                <a:lnTo>
                  <a:pt x="1472" y="4704"/>
                </a:lnTo>
                <a:lnTo>
                  <a:pt x="1494" y="4710"/>
                </a:lnTo>
                <a:lnTo>
                  <a:pt x="1516" y="4714"/>
                </a:lnTo>
                <a:lnTo>
                  <a:pt x="1540" y="4715"/>
                </a:lnTo>
                <a:lnTo>
                  <a:pt x="2373" y="4715"/>
                </a:lnTo>
                <a:lnTo>
                  <a:pt x="2397" y="4714"/>
                </a:lnTo>
                <a:lnTo>
                  <a:pt x="2420" y="4710"/>
                </a:lnTo>
                <a:lnTo>
                  <a:pt x="2442" y="4704"/>
                </a:lnTo>
                <a:lnTo>
                  <a:pt x="2463" y="4697"/>
                </a:lnTo>
                <a:lnTo>
                  <a:pt x="2483" y="4687"/>
                </a:lnTo>
                <a:lnTo>
                  <a:pt x="2502" y="4675"/>
                </a:lnTo>
                <a:lnTo>
                  <a:pt x="2520" y="4662"/>
                </a:lnTo>
                <a:lnTo>
                  <a:pt x="2536" y="4647"/>
                </a:lnTo>
                <a:lnTo>
                  <a:pt x="2551" y="4631"/>
                </a:lnTo>
                <a:lnTo>
                  <a:pt x="2564" y="4613"/>
                </a:lnTo>
                <a:lnTo>
                  <a:pt x="2575" y="4594"/>
                </a:lnTo>
                <a:lnTo>
                  <a:pt x="2585" y="4574"/>
                </a:lnTo>
                <a:lnTo>
                  <a:pt x="2593" y="4553"/>
                </a:lnTo>
                <a:lnTo>
                  <a:pt x="2598" y="4531"/>
                </a:lnTo>
                <a:lnTo>
                  <a:pt x="2602" y="4508"/>
                </a:lnTo>
                <a:lnTo>
                  <a:pt x="2603" y="4485"/>
                </a:lnTo>
                <a:lnTo>
                  <a:pt x="2603" y="3807"/>
                </a:lnTo>
                <a:lnTo>
                  <a:pt x="2603" y="3804"/>
                </a:lnTo>
                <a:lnTo>
                  <a:pt x="2603" y="3804"/>
                </a:lnTo>
                <a:lnTo>
                  <a:pt x="2691" y="3771"/>
                </a:lnTo>
                <a:lnTo>
                  <a:pt x="2773" y="3736"/>
                </a:lnTo>
                <a:lnTo>
                  <a:pt x="2854" y="3697"/>
                </a:lnTo>
                <a:lnTo>
                  <a:pt x="2936" y="3652"/>
                </a:lnTo>
                <a:lnTo>
                  <a:pt x="3049" y="3582"/>
                </a:lnTo>
                <a:lnTo>
                  <a:pt x="3154" y="3508"/>
                </a:lnTo>
                <a:lnTo>
                  <a:pt x="3252" y="3428"/>
                </a:lnTo>
                <a:lnTo>
                  <a:pt x="3343" y="3343"/>
                </a:lnTo>
                <a:lnTo>
                  <a:pt x="3428" y="3251"/>
                </a:lnTo>
                <a:lnTo>
                  <a:pt x="3508" y="3153"/>
                </a:lnTo>
                <a:lnTo>
                  <a:pt x="3582" y="3048"/>
                </a:lnTo>
                <a:lnTo>
                  <a:pt x="3652" y="2935"/>
                </a:lnTo>
                <a:lnTo>
                  <a:pt x="3715" y="2818"/>
                </a:lnTo>
                <a:lnTo>
                  <a:pt x="3769" y="2702"/>
                </a:lnTo>
                <a:lnTo>
                  <a:pt x="3814" y="2584"/>
                </a:lnTo>
                <a:lnTo>
                  <a:pt x="3850" y="2465"/>
                </a:lnTo>
                <a:lnTo>
                  <a:pt x="3879" y="2343"/>
                </a:lnTo>
                <a:lnTo>
                  <a:pt x="3899" y="2219"/>
                </a:lnTo>
                <a:lnTo>
                  <a:pt x="3911" y="2090"/>
                </a:lnTo>
                <a:lnTo>
                  <a:pt x="3915" y="1958"/>
                </a:lnTo>
                <a:lnTo>
                  <a:pt x="3915" y="1958"/>
                </a:lnTo>
                <a:lnTo>
                  <a:pt x="3915" y="1958"/>
                </a:lnTo>
                <a:lnTo>
                  <a:pt x="3911" y="1825"/>
                </a:lnTo>
                <a:lnTo>
                  <a:pt x="3899" y="1697"/>
                </a:lnTo>
                <a:lnTo>
                  <a:pt x="3879" y="1572"/>
                </a:lnTo>
                <a:lnTo>
                  <a:pt x="3851" y="1450"/>
                </a:lnTo>
                <a:lnTo>
                  <a:pt x="3814" y="1331"/>
                </a:lnTo>
                <a:lnTo>
                  <a:pt x="3769" y="1213"/>
                </a:lnTo>
                <a:lnTo>
                  <a:pt x="3715" y="1096"/>
                </a:lnTo>
                <a:lnTo>
                  <a:pt x="3652" y="979"/>
                </a:lnTo>
                <a:lnTo>
                  <a:pt x="3582" y="866"/>
                </a:lnTo>
                <a:lnTo>
                  <a:pt x="3508" y="761"/>
                </a:lnTo>
                <a:lnTo>
                  <a:pt x="3428" y="663"/>
                </a:lnTo>
                <a:lnTo>
                  <a:pt x="3343" y="572"/>
                </a:lnTo>
                <a:lnTo>
                  <a:pt x="3252" y="487"/>
                </a:lnTo>
                <a:lnTo>
                  <a:pt x="3154" y="407"/>
                </a:lnTo>
                <a:lnTo>
                  <a:pt x="3049" y="333"/>
                </a:lnTo>
                <a:lnTo>
                  <a:pt x="2936" y="263"/>
                </a:lnTo>
                <a:lnTo>
                  <a:pt x="2819" y="200"/>
                </a:lnTo>
                <a:lnTo>
                  <a:pt x="2702" y="146"/>
                </a:lnTo>
                <a:lnTo>
                  <a:pt x="2584" y="100"/>
                </a:lnTo>
                <a:lnTo>
                  <a:pt x="2464" y="64"/>
                </a:lnTo>
                <a:lnTo>
                  <a:pt x="2343" y="36"/>
                </a:lnTo>
                <a:lnTo>
                  <a:pt x="2218" y="16"/>
                </a:lnTo>
                <a:lnTo>
                  <a:pt x="2090" y="4"/>
                </a:lnTo>
                <a:lnTo>
                  <a:pt x="1957" y="0"/>
                </a:lnTo>
                <a:close/>
              </a:path>
            </a:pathLst>
          </a:custGeom>
          <a:noFill/>
          <a:ln w="70920" cap="sq">
            <a:solidFill>
              <a:srgbClr val="FFFFFF"/>
            </a:solidFill>
            <a:miter/>
          </a:ln>
        </p:spPr>
      </p:sp>
      <p:sp>
        <p:nvSpPr>
          <p:cNvPr id="621" name="Freeform: Shape 620"/>
          <p:cNvSpPr/>
          <p:nvPr/>
        </p:nvSpPr>
        <p:spPr>
          <a:xfrm>
            <a:off x="2261520" y="3429000"/>
            <a:ext cx="661320" cy="165240"/>
          </a:xfrm>
          <a:custGeom>
            <a:avLst/>
            <a:gdLst/>
            <a:ahLst/>
            <a:cxnLst/>
            <a:rect l="0" t="0" r="r" b="b"/>
            <a:pathLst>
              <a:path w="1837" h="459">
                <a:moveTo>
                  <a:pt x="919" y="459"/>
                </a:moveTo>
                <a:lnTo>
                  <a:pt x="1607" y="459"/>
                </a:lnTo>
                <a:lnTo>
                  <a:pt x="1630" y="458"/>
                </a:lnTo>
                <a:lnTo>
                  <a:pt x="1653" y="454"/>
                </a:lnTo>
                <a:lnTo>
                  <a:pt x="1675" y="449"/>
                </a:lnTo>
                <a:lnTo>
                  <a:pt x="1696" y="441"/>
                </a:lnTo>
                <a:lnTo>
                  <a:pt x="1717" y="431"/>
                </a:lnTo>
                <a:lnTo>
                  <a:pt x="1736" y="420"/>
                </a:lnTo>
                <a:lnTo>
                  <a:pt x="1753" y="406"/>
                </a:lnTo>
                <a:lnTo>
                  <a:pt x="1770" y="391"/>
                </a:lnTo>
                <a:lnTo>
                  <a:pt x="1784" y="375"/>
                </a:lnTo>
                <a:lnTo>
                  <a:pt x="1798" y="357"/>
                </a:lnTo>
                <a:lnTo>
                  <a:pt x="1809" y="338"/>
                </a:lnTo>
                <a:lnTo>
                  <a:pt x="1819" y="318"/>
                </a:lnTo>
                <a:lnTo>
                  <a:pt x="1827" y="297"/>
                </a:lnTo>
                <a:lnTo>
                  <a:pt x="1832" y="275"/>
                </a:lnTo>
                <a:lnTo>
                  <a:pt x="1836" y="252"/>
                </a:lnTo>
                <a:lnTo>
                  <a:pt x="1837" y="229"/>
                </a:lnTo>
                <a:lnTo>
                  <a:pt x="1836" y="206"/>
                </a:lnTo>
                <a:lnTo>
                  <a:pt x="1832" y="183"/>
                </a:lnTo>
                <a:lnTo>
                  <a:pt x="1827" y="161"/>
                </a:lnTo>
                <a:lnTo>
                  <a:pt x="1819" y="140"/>
                </a:lnTo>
                <a:lnTo>
                  <a:pt x="1809" y="120"/>
                </a:lnTo>
                <a:lnTo>
                  <a:pt x="1798" y="101"/>
                </a:lnTo>
                <a:lnTo>
                  <a:pt x="1784" y="83"/>
                </a:lnTo>
                <a:lnTo>
                  <a:pt x="1770" y="67"/>
                </a:lnTo>
                <a:lnTo>
                  <a:pt x="1753" y="52"/>
                </a:lnTo>
                <a:lnTo>
                  <a:pt x="1736" y="39"/>
                </a:lnTo>
                <a:lnTo>
                  <a:pt x="1717" y="28"/>
                </a:lnTo>
                <a:lnTo>
                  <a:pt x="1696" y="18"/>
                </a:lnTo>
                <a:lnTo>
                  <a:pt x="1675" y="10"/>
                </a:lnTo>
                <a:lnTo>
                  <a:pt x="1653" y="5"/>
                </a:lnTo>
                <a:lnTo>
                  <a:pt x="1630" y="1"/>
                </a:lnTo>
                <a:lnTo>
                  <a:pt x="1607" y="0"/>
                </a:lnTo>
                <a:lnTo>
                  <a:pt x="229" y="0"/>
                </a:lnTo>
                <a:lnTo>
                  <a:pt x="205" y="1"/>
                </a:lnTo>
                <a:lnTo>
                  <a:pt x="183" y="5"/>
                </a:lnTo>
                <a:lnTo>
                  <a:pt x="161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3" y="52"/>
                </a:lnTo>
                <a:lnTo>
                  <a:pt x="67" y="67"/>
                </a:lnTo>
                <a:lnTo>
                  <a:pt x="52" y="83"/>
                </a:lnTo>
                <a:lnTo>
                  <a:pt x="39" y="101"/>
                </a:lnTo>
                <a:lnTo>
                  <a:pt x="28" y="120"/>
                </a:lnTo>
                <a:lnTo>
                  <a:pt x="18" y="140"/>
                </a:lnTo>
                <a:lnTo>
                  <a:pt x="10" y="161"/>
                </a:lnTo>
                <a:lnTo>
                  <a:pt x="5" y="183"/>
                </a:lnTo>
                <a:lnTo>
                  <a:pt x="1" y="206"/>
                </a:lnTo>
                <a:lnTo>
                  <a:pt x="0" y="229"/>
                </a:lnTo>
                <a:lnTo>
                  <a:pt x="1" y="252"/>
                </a:lnTo>
                <a:lnTo>
                  <a:pt x="5" y="275"/>
                </a:lnTo>
                <a:lnTo>
                  <a:pt x="10" y="297"/>
                </a:lnTo>
                <a:lnTo>
                  <a:pt x="18" y="318"/>
                </a:lnTo>
                <a:lnTo>
                  <a:pt x="28" y="338"/>
                </a:lnTo>
                <a:lnTo>
                  <a:pt x="39" y="357"/>
                </a:lnTo>
                <a:lnTo>
                  <a:pt x="52" y="375"/>
                </a:lnTo>
                <a:lnTo>
                  <a:pt x="67" y="391"/>
                </a:lnTo>
                <a:lnTo>
                  <a:pt x="83" y="406"/>
                </a:lnTo>
                <a:lnTo>
                  <a:pt x="101" y="420"/>
                </a:lnTo>
                <a:lnTo>
                  <a:pt x="120" y="431"/>
                </a:lnTo>
                <a:lnTo>
                  <a:pt x="140" y="441"/>
                </a:lnTo>
                <a:lnTo>
                  <a:pt x="161" y="449"/>
                </a:lnTo>
                <a:lnTo>
                  <a:pt x="183" y="454"/>
                </a:lnTo>
                <a:lnTo>
                  <a:pt x="205" y="458"/>
                </a:lnTo>
                <a:lnTo>
                  <a:pt x="229" y="459"/>
                </a:lnTo>
                <a:lnTo>
                  <a:pt x="919" y="459"/>
                </a:lnTo>
                <a:close/>
              </a:path>
            </a:pathLst>
          </a:custGeom>
          <a:noFill/>
          <a:ln w="70920" cap="rnd">
            <a:solidFill>
              <a:srgbClr val="FFFFFF"/>
            </a:solidFill>
            <a:round/>
          </a:ln>
        </p:spPr>
      </p:sp>
      <p:sp>
        <p:nvSpPr>
          <p:cNvPr id="622" name="Freeform: Shape 621"/>
          <p:cNvSpPr/>
          <p:nvPr/>
        </p:nvSpPr>
        <p:spPr>
          <a:xfrm>
            <a:off x="2324880" y="3592080"/>
            <a:ext cx="533520" cy="165600"/>
          </a:xfrm>
          <a:custGeom>
            <a:avLst/>
            <a:gdLst/>
            <a:ahLst/>
            <a:cxnLst/>
            <a:rect l="0" t="0" r="r" b="b"/>
            <a:pathLst>
              <a:path w="1482" h="460">
                <a:moveTo>
                  <a:pt x="742" y="460"/>
                </a:moveTo>
                <a:lnTo>
                  <a:pt x="1254" y="460"/>
                </a:lnTo>
                <a:lnTo>
                  <a:pt x="1277" y="459"/>
                </a:lnTo>
                <a:lnTo>
                  <a:pt x="1300" y="455"/>
                </a:lnTo>
                <a:lnTo>
                  <a:pt x="1322" y="450"/>
                </a:lnTo>
                <a:lnTo>
                  <a:pt x="1343" y="442"/>
                </a:lnTo>
                <a:lnTo>
                  <a:pt x="1363" y="432"/>
                </a:lnTo>
                <a:lnTo>
                  <a:pt x="1382" y="421"/>
                </a:lnTo>
                <a:lnTo>
                  <a:pt x="1400" y="407"/>
                </a:lnTo>
                <a:lnTo>
                  <a:pt x="1416" y="393"/>
                </a:lnTo>
                <a:lnTo>
                  <a:pt x="1431" y="376"/>
                </a:lnTo>
                <a:lnTo>
                  <a:pt x="1444" y="359"/>
                </a:lnTo>
                <a:lnTo>
                  <a:pt x="1455" y="340"/>
                </a:lnTo>
                <a:lnTo>
                  <a:pt x="1464" y="319"/>
                </a:lnTo>
                <a:lnTo>
                  <a:pt x="1472" y="298"/>
                </a:lnTo>
                <a:lnTo>
                  <a:pt x="1477" y="276"/>
                </a:lnTo>
                <a:lnTo>
                  <a:pt x="1481" y="253"/>
                </a:lnTo>
                <a:lnTo>
                  <a:pt x="1482" y="230"/>
                </a:lnTo>
                <a:lnTo>
                  <a:pt x="1482" y="230"/>
                </a:lnTo>
                <a:lnTo>
                  <a:pt x="1481" y="206"/>
                </a:lnTo>
                <a:lnTo>
                  <a:pt x="1477" y="184"/>
                </a:lnTo>
                <a:lnTo>
                  <a:pt x="1472" y="162"/>
                </a:lnTo>
                <a:lnTo>
                  <a:pt x="1464" y="140"/>
                </a:lnTo>
                <a:lnTo>
                  <a:pt x="1455" y="120"/>
                </a:lnTo>
                <a:lnTo>
                  <a:pt x="1444" y="101"/>
                </a:lnTo>
                <a:lnTo>
                  <a:pt x="1431" y="84"/>
                </a:lnTo>
                <a:lnTo>
                  <a:pt x="1416" y="67"/>
                </a:lnTo>
                <a:lnTo>
                  <a:pt x="1400" y="53"/>
                </a:lnTo>
                <a:lnTo>
                  <a:pt x="1382" y="39"/>
                </a:lnTo>
                <a:lnTo>
                  <a:pt x="1363" y="28"/>
                </a:lnTo>
                <a:lnTo>
                  <a:pt x="1343" y="18"/>
                </a:lnTo>
                <a:lnTo>
                  <a:pt x="1322" y="10"/>
                </a:lnTo>
                <a:lnTo>
                  <a:pt x="1300" y="5"/>
                </a:lnTo>
                <a:lnTo>
                  <a:pt x="1277" y="1"/>
                </a:lnTo>
                <a:lnTo>
                  <a:pt x="1254" y="0"/>
                </a:lnTo>
                <a:lnTo>
                  <a:pt x="230" y="0"/>
                </a:lnTo>
                <a:lnTo>
                  <a:pt x="206" y="1"/>
                </a:lnTo>
                <a:lnTo>
                  <a:pt x="184" y="5"/>
                </a:lnTo>
                <a:lnTo>
                  <a:pt x="162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4" y="53"/>
                </a:lnTo>
                <a:lnTo>
                  <a:pt x="67" y="67"/>
                </a:lnTo>
                <a:lnTo>
                  <a:pt x="53" y="84"/>
                </a:lnTo>
                <a:lnTo>
                  <a:pt x="39" y="101"/>
                </a:lnTo>
                <a:lnTo>
                  <a:pt x="28" y="120"/>
                </a:lnTo>
                <a:lnTo>
                  <a:pt x="18" y="140"/>
                </a:lnTo>
                <a:lnTo>
                  <a:pt x="10" y="162"/>
                </a:lnTo>
                <a:lnTo>
                  <a:pt x="5" y="184"/>
                </a:lnTo>
                <a:lnTo>
                  <a:pt x="1" y="206"/>
                </a:lnTo>
                <a:lnTo>
                  <a:pt x="0" y="230"/>
                </a:lnTo>
                <a:lnTo>
                  <a:pt x="0" y="230"/>
                </a:lnTo>
                <a:lnTo>
                  <a:pt x="1" y="253"/>
                </a:lnTo>
                <a:lnTo>
                  <a:pt x="5" y="276"/>
                </a:lnTo>
                <a:lnTo>
                  <a:pt x="10" y="298"/>
                </a:lnTo>
                <a:lnTo>
                  <a:pt x="18" y="319"/>
                </a:lnTo>
                <a:lnTo>
                  <a:pt x="28" y="340"/>
                </a:lnTo>
                <a:lnTo>
                  <a:pt x="39" y="359"/>
                </a:lnTo>
                <a:lnTo>
                  <a:pt x="53" y="376"/>
                </a:lnTo>
                <a:lnTo>
                  <a:pt x="67" y="393"/>
                </a:lnTo>
                <a:lnTo>
                  <a:pt x="84" y="407"/>
                </a:lnTo>
                <a:lnTo>
                  <a:pt x="101" y="421"/>
                </a:lnTo>
                <a:lnTo>
                  <a:pt x="120" y="432"/>
                </a:lnTo>
                <a:lnTo>
                  <a:pt x="140" y="442"/>
                </a:lnTo>
                <a:lnTo>
                  <a:pt x="162" y="450"/>
                </a:lnTo>
                <a:lnTo>
                  <a:pt x="184" y="455"/>
                </a:lnTo>
                <a:lnTo>
                  <a:pt x="206" y="459"/>
                </a:lnTo>
                <a:lnTo>
                  <a:pt x="230" y="460"/>
                </a:lnTo>
                <a:lnTo>
                  <a:pt x="742" y="460"/>
                </a:lnTo>
                <a:close/>
              </a:path>
            </a:pathLst>
          </a:custGeom>
          <a:noFill/>
          <a:ln w="70920" cap="rnd">
            <a:solidFill>
              <a:srgbClr val="FFFFFF"/>
            </a:solidFill>
            <a:round/>
          </a:ln>
        </p:spPr>
      </p:sp>
      <p:sp>
        <p:nvSpPr>
          <p:cNvPr id="623" name="Freeform: Shape 622"/>
          <p:cNvSpPr/>
          <p:nvPr/>
        </p:nvSpPr>
        <p:spPr>
          <a:xfrm>
            <a:off x="2273040" y="2200680"/>
            <a:ext cx="645480" cy="1229040"/>
          </a:xfrm>
          <a:custGeom>
            <a:avLst/>
            <a:gdLst/>
            <a:ahLst/>
            <a:cxnLst/>
            <a:rect l="0" t="0" r="r" b="b"/>
            <a:pathLst>
              <a:path w="1793" h="3414">
                <a:moveTo>
                  <a:pt x="651" y="3414"/>
                </a:moveTo>
                <a:lnTo>
                  <a:pt x="665" y="2552"/>
                </a:lnTo>
                <a:lnTo>
                  <a:pt x="673" y="2098"/>
                </a:lnTo>
                <a:lnTo>
                  <a:pt x="683" y="1805"/>
                </a:lnTo>
                <a:lnTo>
                  <a:pt x="689" y="1752"/>
                </a:lnTo>
                <a:lnTo>
                  <a:pt x="702" y="1703"/>
                </a:lnTo>
                <a:lnTo>
                  <a:pt x="720" y="1656"/>
                </a:lnTo>
                <a:lnTo>
                  <a:pt x="743" y="1612"/>
                </a:lnTo>
                <a:lnTo>
                  <a:pt x="772" y="1569"/>
                </a:lnTo>
                <a:lnTo>
                  <a:pt x="804" y="1529"/>
                </a:lnTo>
                <a:lnTo>
                  <a:pt x="881" y="1454"/>
                </a:lnTo>
                <a:lnTo>
                  <a:pt x="971" y="1385"/>
                </a:lnTo>
                <a:lnTo>
                  <a:pt x="1069" y="1320"/>
                </a:lnTo>
                <a:lnTo>
                  <a:pt x="1280" y="1194"/>
                </a:lnTo>
                <a:lnTo>
                  <a:pt x="1483" y="1065"/>
                </a:lnTo>
                <a:lnTo>
                  <a:pt x="1575" y="995"/>
                </a:lnTo>
                <a:lnTo>
                  <a:pt x="1655" y="918"/>
                </a:lnTo>
                <a:lnTo>
                  <a:pt x="1690" y="877"/>
                </a:lnTo>
                <a:lnTo>
                  <a:pt x="1720" y="834"/>
                </a:lnTo>
                <a:lnTo>
                  <a:pt x="1746" y="789"/>
                </a:lnTo>
                <a:lnTo>
                  <a:pt x="1766" y="741"/>
                </a:lnTo>
                <a:lnTo>
                  <a:pt x="1781" y="690"/>
                </a:lnTo>
                <a:lnTo>
                  <a:pt x="1790" y="637"/>
                </a:lnTo>
                <a:lnTo>
                  <a:pt x="1793" y="580"/>
                </a:lnTo>
                <a:lnTo>
                  <a:pt x="1789" y="520"/>
                </a:lnTo>
                <a:lnTo>
                  <a:pt x="1780" y="472"/>
                </a:lnTo>
                <a:lnTo>
                  <a:pt x="1765" y="430"/>
                </a:lnTo>
                <a:lnTo>
                  <a:pt x="1745" y="393"/>
                </a:lnTo>
                <a:lnTo>
                  <a:pt x="1720" y="362"/>
                </a:lnTo>
                <a:lnTo>
                  <a:pt x="1691" y="336"/>
                </a:lnTo>
                <a:lnTo>
                  <a:pt x="1658" y="314"/>
                </a:lnTo>
                <a:lnTo>
                  <a:pt x="1622" y="298"/>
                </a:lnTo>
                <a:lnTo>
                  <a:pt x="1582" y="286"/>
                </a:lnTo>
                <a:lnTo>
                  <a:pt x="1540" y="278"/>
                </a:lnTo>
                <a:lnTo>
                  <a:pt x="1496" y="274"/>
                </a:lnTo>
                <a:lnTo>
                  <a:pt x="1405" y="277"/>
                </a:lnTo>
                <a:lnTo>
                  <a:pt x="1309" y="294"/>
                </a:lnTo>
                <a:lnTo>
                  <a:pt x="1213" y="322"/>
                </a:lnTo>
                <a:lnTo>
                  <a:pt x="1122" y="360"/>
                </a:lnTo>
                <a:lnTo>
                  <a:pt x="1037" y="406"/>
                </a:lnTo>
                <a:lnTo>
                  <a:pt x="963" y="458"/>
                </a:lnTo>
                <a:lnTo>
                  <a:pt x="931" y="486"/>
                </a:lnTo>
                <a:lnTo>
                  <a:pt x="903" y="515"/>
                </a:lnTo>
                <a:lnTo>
                  <a:pt x="880" y="545"/>
                </a:lnTo>
                <a:lnTo>
                  <a:pt x="861" y="574"/>
                </a:lnTo>
                <a:lnTo>
                  <a:pt x="848" y="604"/>
                </a:lnTo>
                <a:lnTo>
                  <a:pt x="841" y="634"/>
                </a:lnTo>
                <a:lnTo>
                  <a:pt x="839" y="664"/>
                </a:lnTo>
                <a:lnTo>
                  <a:pt x="845" y="694"/>
                </a:lnTo>
                <a:lnTo>
                  <a:pt x="857" y="722"/>
                </a:lnTo>
                <a:lnTo>
                  <a:pt x="877" y="750"/>
                </a:lnTo>
                <a:lnTo>
                  <a:pt x="895" y="768"/>
                </a:lnTo>
                <a:lnTo>
                  <a:pt x="913" y="783"/>
                </a:lnTo>
                <a:lnTo>
                  <a:pt x="931" y="793"/>
                </a:lnTo>
                <a:lnTo>
                  <a:pt x="949" y="799"/>
                </a:lnTo>
                <a:lnTo>
                  <a:pt x="966" y="802"/>
                </a:lnTo>
                <a:lnTo>
                  <a:pt x="982" y="801"/>
                </a:lnTo>
                <a:lnTo>
                  <a:pt x="999" y="796"/>
                </a:lnTo>
                <a:lnTo>
                  <a:pt x="1014" y="789"/>
                </a:lnTo>
                <a:lnTo>
                  <a:pt x="1029" y="779"/>
                </a:lnTo>
                <a:lnTo>
                  <a:pt x="1043" y="766"/>
                </a:lnTo>
                <a:lnTo>
                  <a:pt x="1057" y="750"/>
                </a:lnTo>
                <a:lnTo>
                  <a:pt x="1069" y="732"/>
                </a:lnTo>
                <a:lnTo>
                  <a:pt x="1090" y="690"/>
                </a:lnTo>
                <a:lnTo>
                  <a:pt x="1107" y="642"/>
                </a:lnTo>
                <a:lnTo>
                  <a:pt x="1118" y="588"/>
                </a:lnTo>
                <a:lnTo>
                  <a:pt x="1123" y="530"/>
                </a:lnTo>
                <a:lnTo>
                  <a:pt x="1121" y="470"/>
                </a:lnTo>
                <a:lnTo>
                  <a:pt x="1112" y="410"/>
                </a:lnTo>
                <a:lnTo>
                  <a:pt x="1095" y="351"/>
                </a:lnTo>
                <a:lnTo>
                  <a:pt x="1069" y="295"/>
                </a:lnTo>
                <a:lnTo>
                  <a:pt x="1052" y="269"/>
                </a:lnTo>
                <a:lnTo>
                  <a:pt x="1033" y="244"/>
                </a:lnTo>
                <a:lnTo>
                  <a:pt x="1011" y="220"/>
                </a:lnTo>
                <a:lnTo>
                  <a:pt x="987" y="198"/>
                </a:lnTo>
                <a:lnTo>
                  <a:pt x="955" y="174"/>
                </a:lnTo>
                <a:lnTo>
                  <a:pt x="912" y="147"/>
                </a:lnTo>
                <a:lnTo>
                  <a:pt x="861" y="119"/>
                </a:lnTo>
                <a:lnTo>
                  <a:pt x="803" y="90"/>
                </a:lnTo>
                <a:lnTo>
                  <a:pt x="738" y="64"/>
                </a:lnTo>
                <a:lnTo>
                  <a:pt x="669" y="40"/>
                </a:lnTo>
                <a:lnTo>
                  <a:pt x="597" y="20"/>
                </a:lnTo>
                <a:lnTo>
                  <a:pt x="522" y="6"/>
                </a:lnTo>
                <a:lnTo>
                  <a:pt x="447" y="0"/>
                </a:lnTo>
                <a:lnTo>
                  <a:pt x="373" y="2"/>
                </a:lnTo>
                <a:lnTo>
                  <a:pt x="301" y="15"/>
                </a:lnTo>
                <a:lnTo>
                  <a:pt x="266" y="25"/>
                </a:lnTo>
                <a:lnTo>
                  <a:pt x="232" y="39"/>
                </a:lnTo>
                <a:lnTo>
                  <a:pt x="200" y="56"/>
                </a:lnTo>
                <a:lnTo>
                  <a:pt x="168" y="76"/>
                </a:lnTo>
                <a:lnTo>
                  <a:pt x="139" y="100"/>
                </a:lnTo>
                <a:lnTo>
                  <a:pt x="111" y="127"/>
                </a:lnTo>
                <a:lnTo>
                  <a:pt x="84" y="159"/>
                </a:lnTo>
                <a:lnTo>
                  <a:pt x="60" y="195"/>
                </a:lnTo>
                <a:lnTo>
                  <a:pt x="38" y="235"/>
                </a:lnTo>
                <a:lnTo>
                  <a:pt x="19" y="280"/>
                </a:lnTo>
                <a:lnTo>
                  <a:pt x="6" y="325"/>
                </a:lnTo>
                <a:lnTo>
                  <a:pt x="0" y="371"/>
                </a:lnTo>
                <a:lnTo>
                  <a:pt x="2" y="417"/>
                </a:lnTo>
                <a:lnTo>
                  <a:pt x="11" y="463"/>
                </a:lnTo>
                <a:lnTo>
                  <a:pt x="26" y="510"/>
                </a:lnTo>
                <a:lnTo>
                  <a:pt x="47" y="556"/>
                </a:lnTo>
                <a:lnTo>
                  <a:pt x="106" y="651"/>
                </a:lnTo>
                <a:lnTo>
                  <a:pt x="182" y="745"/>
                </a:lnTo>
                <a:lnTo>
                  <a:pt x="273" y="841"/>
                </a:lnTo>
                <a:lnTo>
                  <a:pt x="481" y="1031"/>
                </a:lnTo>
                <a:lnTo>
                  <a:pt x="700" y="1219"/>
                </a:lnTo>
                <a:lnTo>
                  <a:pt x="898" y="1402"/>
                </a:lnTo>
                <a:lnTo>
                  <a:pt x="979" y="1492"/>
                </a:lnTo>
                <a:lnTo>
                  <a:pt x="1043" y="1580"/>
                </a:lnTo>
                <a:lnTo>
                  <a:pt x="1068" y="1623"/>
                </a:lnTo>
                <a:lnTo>
                  <a:pt x="1087" y="1665"/>
                </a:lnTo>
                <a:lnTo>
                  <a:pt x="1100" y="1707"/>
                </a:lnTo>
                <a:lnTo>
                  <a:pt x="1106" y="1748"/>
                </a:lnTo>
                <a:lnTo>
                  <a:pt x="1111" y="1906"/>
                </a:lnTo>
                <a:lnTo>
                  <a:pt x="1111" y="2136"/>
                </a:lnTo>
                <a:lnTo>
                  <a:pt x="1101" y="2694"/>
                </a:lnTo>
                <a:lnTo>
                  <a:pt x="1080" y="3414"/>
                </a:lnTo>
                <a:lnTo>
                  <a:pt x="651" y="3414"/>
                </a:lnTo>
                <a:close/>
              </a:path>
            </a:pathLst>
          </a:custGeom>
          <a:noFill/>
          <a:ln w="70920" cap="rnd">
            <a:solidFill>
              <a:srgbClr val="FFFFFF"/>
            </a:solidFill>
            <a:round/>
          </a:ln>
        </p:spPr>
      </p:sp>
      <p:sp>
        <p:nvSpPr>
          <p:cNvPr id="624" name="Straight Connector 623"/>
          <p:cNvSpPr/>
          <p:nvPr/>
        </p:nvSpPr>
        <p:spPr>
          <a:xfrm>
            <a:off x="2592000" y="1108440"/>
            <a:ext cx="0" cy="24192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Straight Connector 624"/>
          <p:cNvSpPr/>
          <p:nvPr/>
        </p:nvSpPr>
        <p:spPr>
          <a:xfrm flipH="1">
            <a:off x="3426120" y="1458360"/>
            <a:ext cx="171360" cy="17100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Straight Connector 625"/>
          <p:cNvSpPr/>
          <p:nvPr/>
        </p:nvSpPr>
        <p:spPr>
          <a:xfrm flipH="1">
            <a:off x="3620520" y="2394360"/>
            <a:ext cx="241560" cy="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Straight Connector 626"/>
          <p:cNvSpPr/>
          <p:nvPr/>
        </p:nvSpPr>
        <p:spPr>
          <a:xfrm>
            <a:off x="1586520" y="1458360"/>
            <a:ext cx="171000" cy="17100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Straight Connector 627"/>
          <p:cNvSpPr/>
          <p:nvPr/>
        </p:nvSpPr>
        <p:spPr>
          <a:xfrm>
            <a:off x="1321560" y="2394360"/>
            <a:ext cx="241920" cy="0"/>
          </a:xfrm>
          <a:prstGeom prst="line">
            <a:avLst/>
          </a:prstGeom>
          <a:ln w="709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Freeform: Shape 628"/>
          <p:cNvSpPr/>
          <p:nvPr/>
        </p:nvSpPr>
        <p:spPr>
          <a:xfrm>
            <a:off x="1861560" y="1703520"/>
            <a:ext cx="1409400" cy="1697400"/>
          </a:xfrm>
          <a:custGeom>
            <a:avLst/>
            <a:gdLst/>
            <a:ahLst/>
            <a:cxnLst/>
            <a:rect l="0" t="0" r="r" b="b"/>
            <a:pathLst>
              <a:path w="3915" h="4715">
                <a:moveTo>
                  <a:pt x="1957" y="0"/>
                </a:moveTo>
                <a:lnTo>
                  <a:pt x="1957" y="0"/>
                </a:lnTo>
                <a:lnTo>
                  <a:pt x="1957" y="0"/>
                </a:lnTo>
                <a:lnTo>
                  <a:pt x="1824" y="4"/>
                </a:lnTo>
                <a:lnTo>
                  <a:pt x="1696" y="16"/>
                </a:lnTo>
                <a:lnTo>
                  <a:pt x="1571" y="36"/>
                </a:lnTo>
                <a:lnTo>
                  <a:pt x="1450" y="64"/>
                </a:lnTo>
                <a:lnTo>
                  <a:pt x="1331" y="100"/>
                </a:lnTo>
                <a:lnTo>
                  <a:pt x="1213" y="146"/>
                </a:lnTo>
                <a:lnTo>
                  <a:pt x="1096" y="200"/>
                </a:lnTo>
                <a:lnTo>
                  <a:pt x="979" y="263"/>
                </a:lnTo>
                <a:lnTo>
                  <a:pt x="866" y="333"/>
                </a:lnTo>
                <a:lnTo>
                  <a:pt x="761" y="407"/>
                </a:lnTo>
                <a:lnTo>
                  <a:pt x="662" y="486"/>
                </a:lnTo>
                <a:lnTo>
                  <a:pt x="571" y="571"/>
                </a:lnTo>
                <a:lnTo>
                  <a:pt x="486" y="663"/>
                </a:lnTo>
                <a:lnTo>
                  <a:pt x="406" y="761"/>
                </a:lnTo>
                <a:lnTo>
                  <a:pt x="332" y="866"/>
                </a:lnTo>
                <a:lnTo>
                  <a:pt x="262" y="979"/>
                </a:lnTo>
                <a:lnTo>
                  <a:pt x="199" y="1096"/>
                </a:lnTo>
                <a:lnTo>
                  <a:pt x="145" y="1213"/>
                </a:lnTo>
                <a:lnTo>
                  <a:pt x="100" y="1331"/>
                </a:lnTo>
                <a:lnTo>
                  <a:pt x="63" y="1451"/>
                </a:lnTo>
                <a:lnTo>
                  <a:pt x="35" y="1572"/>
                </a:lnTo>
                <a:lnTo>
                  <a:pt x="16" y="1697"/>
                </a:lnTo>
                <a:lnTo>
                  <a:pt x="4" y="1825"/>
                </a:lnTo>
                <a:lnTo>
                  <a:pt x="0" y="1958"/>
                </a:lnTo>
                <a:lnTo>
                  <a:pt x="0" y="1958"/>
                </a:lnTo>
                <a:lnTo>
                  <a:pt x="0" y="1958"/>
                </a:lnTo>
                <a:lnTo>
                  <a:pt x="4" y="2090"/>
                </a:lnTo>
                <a:lnTo>
                  <a:pt x="16" y="2219"/>
                </a:lnTo>
                <a:lnTo>
                  <a:pt x="35" y="2343"/>
                </a:lnTo>
                <a:lnTo>
                  <a:pt x="64" y="2465"/>
                </a:lnTo>
                <a:lnTo>
                  <a:pt x="100" y="2584"/>
                </a:lnTo>
                <a:lnTo>
                  <a:pt x="145" y="2702"/>
                </a:lnTo>
                <a:lnTo>
                  <a:pt x="199" y="2818"/>
                </a:lnTo>
                <a:lnTo>
                  <a:pt x="262" y="2935"/>
                </a:lnTo>
                <a:lnTo>
                  <a:pt x="332" y="3048"/>
                </a:lnTo>
                <a:lnTo>
                  <a:pt x="406" y="3153"/>
                </a:lnTo>
                <a:lnTo>
                  <a:pt x="486" y="3251"/>
                </a:lnTo>
                <a:lnTo>
                  <a:pt x="571" y="3343"/>
                </a:lnTo>
                <a:lnTo>
                  <a:pt x="663" y="3428"/>
                </a:lnTo>
                <a:lnTo>
                  <a:pt x="761" y="3508"/>
                </a:lnTo>
                <a:lnTo>
                  <a:pt x="866" y="3582"/>
                </a:lnTo>
                <a:lnTo>
                  <a:pt x="979" y="3652"/>
                </a:lnTo>
                <a:lnTo>
                  <a:pt x="1061" y="3697"/>
                </a:lnTo>
                <a:lnTo>
                  <a:pt x="1141" y="3736"/>
                </a:lnTo>
                <a:lnTo>
                  <a:pt x="1224" y="3771"/>
                </a:lnTo>
                <a:lnTo>
                  <a:pt x="1311" y="3804"/>
                </a:lnTo>
                <a:lnTo>
                  <a:pt x="1311" y="3807"/>
                </a:lnTo>
                <a:lnTo>
                  <a:pt x="1311" y="4485"/>
                </a:lnTo>
                <a:lnTo>
                  <a:pt x="1312" y="4508"/>
                </a:lnTo>
                <a:lnTo>
                  <a:pt x="1316" y="4531"/>
                </a:lnTo>
                <a:lnTo>
                  <a:pt x="1321" y="4553"/>
                </a:lnTo>
                <a:lnTo>
                  <a:pt x="1329" y="4574"/>
                </a:lnTo>
                <a:lnTo>
                  <a:pt x="1339" y="4594"/>
                </a:lnTo>
                <a:lnTo>
                  <a:pt x="1350" y="4613"/>
                </a:lnTo>
                <a:lnTo>
                  <a:pt x="1363" y="4631"/>
                </a:lnTo>
                <a:lnTo>
                  <a:pt x="1378" y="4647"/>
                </a:lnTo>
                <a:lnTo>
                  <a:pt x="1395" y="4662"/>
                </a:lnTo>
                <a:lnTo>
                  <a:pt x="1412" y="4675"/>
                </a:lnTo>
                <a:lnTo>
                  <a:pt x="1431" y="4687"/>
                </a:lnTo>
                <a:lnTo>
                  <a:pt x="1451" y="4697"/>
                </a:lnTo>
                <a:lnTo>
                  <a:pt x="1472" y="4704"/>
                </a:lnTo>
                <a:lnTo>
                  <a:pt x="1494" y="4710"/>
                </a:lnTo>
                <a:lnTo>
                  <a:pt x="1516" y="4714"/>
                </a:lnTo>
                <a:lnTo>
                  <a:pt x="1540" y="4715"/>
                </a:lnTo>
                <a:lnTo>
                  <a:pt x="2374" y="4715"/>
                </a:lnTo>
                <a:lnTo>
                  <a:pt x="2397" y="4714"/>
                </a:lnTo>
                <a:lnTo>
                  <a:pt x="2420" y="4710"/>
                </a:lnTo>
                <a:lnTo>
                  <a:pt x="2442" y="4704"/>
                </a:lnTo>
                <a:lnTo>
                  <a:pt x="2463" y="4697"/>
                </a:lnTo>
                <a:lnTo>
                  <a:pt x="2484" y="4687"/>
                </a:lnTo>
                <a:lnTo>
                  <a:pt x="2502" y="4675"/>
                </a:lnTo>
                <a:lnTo>
                  <a:pt x="2520" y="4662"/>
                </a:lnTo>
                <a:lnTo>
                  <a:pt x="2537" y="4647"/>
                </a:lnTo>
                <a:lnTo>
                  <a:pt x="2551" y="4631"/>
                </a:lnTo>
                <a:lnTo>
                  <a:pt x="2565" y="4613"/>
                </a:lnTo>
                <a:lnTo>
                  <a:pt x="2576" y="4594"/>
                </a:lnTo>
                <a:lnTo>
                  <a:pt x="2586" y="4574"/>
                </a:lnTo>
                <a:lnTo>
                  <a:pt x="2594" y="4553"/>
                </a:lnTo>
                <a:lnTo>
                  <a:pt x="2599" y="4531"/>
                </a:lnTo>
                <a:lnTo>
                  <a:pt x="2603" y="4508"/>
                </a:lnTo>
                <a:lnTo>
                  <a:pt x="2604" y="4485"/>
                </a:lnTo>
                <a:lnTo>
                  <a:pt x="2604" y="3807"/>
                </a:lnTo>
                <a:lnTo>
                  <a:pt x="2604" y="3807"/>
                </a:lnTo>
                <a:lnTo>
                  <a:pt x="2604" y="3806"/>
                </a:lnTo>
                <a:lnTo>
                  <a:pt x="2604" y="3806"/>
                </a:lnTo>
                <a:lnTo>
                  <a:pt x="2604" y="3806"/>
                </a:lnTo>
                <a:lnTo>
                  <a:pt x="2604" y="3806"/>
                </a:lnTo>
                <a:lnTo>
                  <a:pt x="2603" y="3805"/>
                </a:lnTo>
                <a:lnTo>
                  <a:pt x="2603" y="3805"/>
                </a:lnTo>
                <a:lnTo>
                  <a:pt x="2603" y="3805"/>
                </a:lnTo>
                <a:lnTo>
                  <a:pt x="2603" y="3804"/>
                </a:lnTo>
                <a:lnTo>
                  <a:pt x="2603" y="3804"/>
                </a:lnTo>
                <a:lnTo>
                  <a:pt x="2603" y="3804"/>
                </a:lnTo>
                <a:lnTo>
                  <a:pt x="2603" y="3804"/>
                </a:lnTo>
                <a:lnTo>
                  <a:pt x="2603" y="3804"/>
                </a:lnTo>
                <a:lnTo>
                  <a:pt x="2691" y="3771"/>
                </a:lnTo>
                <a:lnTo>
                  <a:pt x="2773" y="3736"/>
                </a:lnTo>
                <a:lnTo>
                  <a:pt x="2854" y="3697"/>
                </a:lnTo>
                <a:lnTo>
                  <a:pt x="2936" y="3652"/>
                </a:lnTo>
                <a:lnTo>
                  <a:pt x="3049" y="3582"/>
                </a:lnTo>
                <a:lnTo>
                  <a:pt x="3154" y="3508"/>
                </a:lnTo>
                <a:lnTo>
                  <a:pt x="3252" y="3428"/>
                </a:lnTo>
                <a:lnTo>
                  <a:pt x="3344" y="3343"/>
                </a:lnTo>
                <a:lnTo>
                  <a:pt x="3429" y="3251"/>
                </a:lnTo>
                <a:lnTo>
                  <a:pt x="3508" y="3153"/>
                </a:lnTo>
                <a:lnTo>
                  <a:pt x="3583" y="3048"/>
                </a:lnTo>
                <a:lnTo>
                  <a:pt x="3653" y="2935"/>
                </a:lnTo>
                <a:lnTo>
                  <a:pt x="3716" y="2818"/>
                </a:lnTo>
                <a:lnTo>
                  <a:pt x="3770" y="2702"/>
                </a:lnTo>
                <a:lnTo>
                  <a:pt x="3815" y="2584"/>
                </a:lnTo>
                <a:lnTo>
                  <a:pt x="3851" y="2465"/>
                </a:lnTo>
                <a:lnTo>
                  <a:pt x="3879" y="2343"/>
                </a:lnTo>
                <a:lnTo>
                  <a:pt x="3899" y="2219"/>
                </a:lnTo>
                <a:lnTo>
                  <a:pt x="3911" y="2090"/>
                </a:lnTo>
                <a:lnTo>
                  <a:pt x="3915" y="1958"/>
                </a:lnTo>
                <a:lnTo>
                  <a:pt x="3915" y="1958"/>
                </a:lnTo>
                <a:lnTo>
                  <a:pt x="3915" y="1958"/>
                </a:lnTo>
                <a:lnTo>
                  <a:pt x="3911" y="1825"/>
                </a:lnTo>
                <a:lnTo>
                  <a:pt x="3899" y="1697"/>
                </a:lnTo>
                <a:lnTo>
                  <a:pt x="3880" y="1572"/>
                </a:lnTo>
                <a:lnTo>
                  <a:pt x="3852" y="1451"/>
                </a:lnTo>
                <a:lnTo>
                  <a:pt x="3815" y="1331"/>
                </a:lnTo>
                <a:lnTo>
                  <a:pt x="3770" y="1213"/>
                </a:lnTo>
                <a:lnTo>
                  <a:pt x="3716" y="1096"/>
                </a:lnTo>
                <a:lnTo>
                  <a:pt x="3653" y="979"/>
                </a:lnTo>
                <a:lnTo>
                  <a:pt x="3583" y="866"/>
                </a:lnTo>
                <a:lnTo>
                  <a:pt x="3509" y="761"/>
                </a:lnTo>
                <a:lnTo>
                  <a:pt x="3429" y="663"/>
                </a:lnTo>
                <a:lnTo>
                  <a:pt x="3344" y="571"/>
                </a:lnTo>
                <a:lnTo>
                  <a:pt x="3252" y="486"/>
                </a:lnTo>
                <a:lnTo>
                  <a:pt x="3154" y="407"/>
                </a:lnTo>
                <a:lnTo>
                  <a:pt x="3049" y="333"/>
                </a:lnTo>
                <a:lnTo>
                  <a:pt x="2936" y="263"/>
                </a:lnTo>
                <a:lnTo>
                  <a:pt x="2819" y="200"/>
                </a:lnTo>
                <a:lnTo>
                  <a:pt x="2702" y="146"/>
                </a:lnTo>
                <a:lnTo>
                  <a:pt x="2584" y="100"/>
                </a:lnTo>
                <a:lnTo>
                  <a:pt x="2464" y="64"/>
                </a:lnTo>
                <a:lnTo>
                  <a:pt x="2343" y="36"/>
                </a:lnTo>
                <a:lnTo>
                  <a:pt x="2218" y="16"/>
                </a:lnTo>
                <a:lnTo>
                  <a:pt x="2090" y="4"/>
                </a:lnTo>
                <a:lnTo>
                  <a:pt x="1957" y="0"/>
                </a:lnTo>
                <a:close/>
              </a:path>
            </a:pathLst>
          </a:custGeom>
          <a:noFill/>
          <a:ln w="70920" cap="sq">
            <a:solidFill>
              <a:srgbClr val="000000"/>
            </a:solidFill>
            <a:miter/>
          </a:ln>
        </p:spPr>
      </p:sp>
      <p:sp>
        <p:nvSpPr>
          <p:cNvPr id="630" name="Freeform: Shape 629"/>
          <p:cNvSpPr/>
          <p:nvPr/>
        </p:nvSpPr>
        <p:spPr>
          <a:xfrm>
            <a:off x="2235600" y="3400560"/>
            <a:ext cx="661320" cy="165240"/>
          </a:xfrm>
          <a:custGeom>
            <a:avLst/>
            <a:gdLst/>
            <a:ahLst/>
            <a:cxnLst/>
            <a:rect l="0" t="0" r="r" b="b"/>
            <a:pathLst>
              <a:path w="1837" h="459">
                <a:moveTo>
                  <a:pt x="919" y="459"/>
                </a:moveTo>
                <a:lnTo>
                  <a:pt x="1607" y="459"/>
                </a:lnTo>
                <a:lnTo>
                  <a:pt x="1630" y="458"/>
                </a:lnTo>
                <a:lnTo>
                  <a:pt x="1653" y="454"/>
                </a:lnTo>
                <a:lnTo>
                  <a:pt x="1675" y="449"/>
                </a:lnTo>
                <a:lnTo>
                  <a:pt x="1696" y="441"/>
                </a:lnTo>
                <a:lnTo>
                  <a:pt x="1717" y="431"/>
                </a:lnTo>
                <a:lnTo>
                  <a:pt x="1736" y="420"/>
                </a:lnTo>
                <a:lnTo>
                  <a:pt x="1753" y="407"/>
                </a:lnTo>
                <a:lnTo>
                  <a:pt x="1770" y="392"/>
                </a:lnTo>
                <a:lnTo>
                  <a:pt x="1784" y="376"/>
                </a:lnTo>
                <a:lnTo>
                  <a:pt x="1798" y="358"/>
                </a:lnTo>
                <a:lnTo>
                  <a:pt x="1809" y="339"/>
                </a:lnTo>
                <a:lnTo>
                  <a:pt x="1819" y="319"/>
                </a:lnTo>
                <a:lnTo>
                  <a:pt x="1827" y="298"/>
                </a:lnTo>
                <a:lnTo>
                  <a:pt x="1832" y="276"/>
                </a:lnTo>
                <a:lnTo>
                  <a:pt x="1836" y="253"/>
                </a:lnTo>
                <a:lnTo>
                  <a:pt x="1837" y="230"/>
                </a:lnTo>
                <a:lnTo>
                  <a:pt x="1836" y="207"/>
                </a:lnTo>
                <a:lnTo>
                  <a:pt x="1832" y="184"/>
                </a:lnTo>
                <a:lnTo>
                  <a:pt x="1827" y="162"/>
                </a:lnTo>
                <a:lnTo>
                  <a:pt x="1819" y="141"/>
                </a:lnTo>
                <a:lnTo>
                  <a:pt x="1809" y="121"/>
                </a:lnTo>
                <a:lnTo>
                  <a:pt x="1798" y="102"/>
                </a:lnTo>
                <a:lnTo>
                  <a:pt x="1784" y="84"/>
                </a:lnTo>
                <a:lnTo>
                  <a:pt x="1770" y="68"/>
                </a:lnTo>
                <a:lnTo>
                  <a:pt x="1753" y="53"/>
                </a:lnTo>
                <a:lnTo>
                  <a:pt x="1736" y="39"/>
                </a:lnTo>
                <a:lnTo>
                  <a:pt x="1717" y="28"/>
                </a:lnTo>
                <a:lnTo>
                  <a:pt x="1696" y="18"/>
                </a:lnTo>
                <a:lnTo>
                  <a:pt x="1675" y="10"/>
                </a:lnTo>
                <a:lnTo>
                  <a:pt x="1653" y="5"/>
                </a:lnTo>
                <a:lnTo>
                  <a:pt x="1630" y="1"/>
                </a:lnTo>
                <a:lnTo>
                  <a:pt x="1607" y="0"/>
                </a:lnTo>
                <a:lnTo>
                  <a:pt x="230" y="0"/>
                </a:lnTo>
                <a:lnTo>
                  <a:pt x="206" y="1"/>
                </a:lnTo>
                <a:lnTo>
                  <a:pt x="184" y="5"/>
                </a:lnTo>
                <a:lnTo>
                  <a:pt x="162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4" y="53"/>
                </a:lnTo>
                <a:lnTo>
                  <a:pt x="67" y="68"/>
                </a:lnTo>
                <a:lnTo>
                  <a:pt x="53" y="84"/>
                </a:lnTo>
                <a:lnTo>
                  <a:pt x="39" y="102"/>
                </a:lnTo>
                <a:lnTo>
                  <a:pt x="28" y="121"/>
                </a:lnTo>
                <a:lnTo>
                  <a:pt x="18" y="141"/>
                </a:lnTo>
                <a:lnTo>
                  <a:pt x="10" y="162"/>
                </a:lnTo>
                <a:lnTo>
                  <a:pt x="5" y="184"/>
                </a:lnTo>
                <a:lnTo>
                  <a:pt x="1" y="207"/>
                </a:lnTo>
                <a:lnTo>
                  <a:pt x="0" y="230"/>
                </a:lnTo>
                <a:lnTo>
                  <a:pt x="1" y="253"/>
                </a:lnTo>
                <a:lnTo>
                  <a:pt x="5" y="276"/>
                </a:lnTo>
                <a:lnTo>
                  <a:pt x="10" y="298"/>
                </a:lnTo>
                <a:lnTo>
                  <a:pt x="18" y="319"/>
                </a:lnTo>
                <a:lnTo>
                  <a:pt x="28" y="339"/>
                </a:lnTo>
                <a:lnTo>
                  <a:pt x="39" y="358"/>
                </a:lnTo>
                <a:lnTo>
                  <a:pt x="53" y="376"/>
                </a:lnTo>
                <a:lnTo>
                  <a:pt x="67" y="392"/>
                </a:lnTo>
                <a:lnTo>
                  <a:pt x="84" y="407"/>
                </a:lnTo>
                <a:lnTo>
                  <a:pt x="101" y="420"/>
                </a:lnTo>
                <a:lnTo>
                  <a:pt x="120" y="431"/>
                </a:lnTo>
                <a:lnTo>
                  <a:pt x="140" y="441"/>
                </a:lnTo>
                <a:lnTo>
                  <a:pt x="162" y="449"/>
                </a:lnTo>
                <a:lnTo>
                  <a:pt x="184" y="454"/>
                </a:lnTo>
                <a:lnTo>
                  <a:pt x="206" y="458"/>
                </a:lnTo>
                <a:lnTo>
                  <a:pt x="230" y="459"/>
                </a:lnTo>
                <a:lnTo>
                  <a:pt x="919" y="459"/>
                </a:lnTo>
                <a:close/>
              </a:path>
            </a:pathLst>
          </a:custGeom>
          <a:noFill/>
          <a:ln w="70920" cap="rnd">
            <a:solidFill>
              <a:srgbClr val="000000"/>
            </a:solidFill>
            <a:round/>
          </a:ln>
        </p:spPr>
      </p:sp>
      <p:sp>
        <p:nvSpPr>
          <p:cNvPr id="631" name="Freeform: Shape 630"/>
          <p:cNvSpPr/>
          <p:nvPr/>
        </p:nvSpPr>
        <p:spPr>
          <a:xfrm>
            <a:off x="2298960" y="3563640"/>
            <a:ext cx="533880" cy="165600"/>
          </a:xfrm>
          <a:custGeom>
            <a:avLst/>
            <a:gdLst/>
            <a:ahLst/>
            <a:cxnLst/>
            <a:rect l="0" t="0" r="r" b="b"/>
            <a:pathLst>
              <a:path w="1483" h="460">
                <a:moveTo>
                  <a:pt x="742" y="460"/>
                </a:moveTo>
                <a:lnTo>
                  <a:pt x="1254" y="460"/>
                </a:lnTo>
                <a:lnTo>
                  <a:pt x="1277" y="459"/>
                </a:lnTo>
                <a:lnTo>
                  <a:pt x="1300" y="455"/>
                </a:lnTo>
                <a:lnTo>
                  <a:pt x="1322" y="450"/>
                </a:lnTo>
                <a:lnTo>
                  <a:pt x="1343" y="442"/>
                </a:lnTo>
                <a:lnTo>
                  <a:pt x="1364" y="432"/>
                </a:lnTo>
                <a:lnTo>
                  <a:pt x="1383" y="421"/>
                </a:lnTo>
                <a:lnTo>
                  <a:pt x="1400" y="407"/>
                </a:lnTo>
                <a:lnTo>
                  <a:pt x="1417" y="393"/>
                </a:lnTo>
                <a:lnTo>
                  <a:pt x="1431" y="376"/>
                </a:lnTo>
                <a:lnTo>
                  <a:pt x="1445" y="359"/>
                </a:lnTo>
                <a:lnTo>
                  <a:pt x="1456" y="340"/>
                </a:lnTo>
                <a:lnTo>
                  <a:pt x="1465" y="319"/>
                </a:lnTo>
                <a:lnTo>
                  <a:pt x="1473" y="298"/>
                </a:lnTo>
                <a:lnTo>
                  <a:pt x="1478" y="276"/>
                </a:lnTo>
                <a:lnTo>
                  <a:pt x="1482" y="253"/>
                </a:lnTo>
                <a:lnTo>
                  <a:pt x="1483" y="230"/>
                </a:lnTo>
                <a:lnTo>
                  <a:pt x="1483" y="230"/>
                </a:lnTo>
                <a:lnTo>
                  <a:pt x="1482" y="206"/>
                </a:lnTo>
                <a:lnTo>
                  <a:pt x="1478" y="184"/>
                </a:lnTo>
                <a:lnTo>
                  <a:pt x="1473" y="162"/>
                </a:lnTo>
                <a:lnTo>
                  <a:pt x="1465" y="140"/>
                </a:lnTo>
                <a:lnTo>
                  <a:pt x="1456" y="120"/>
                </a:lnTo>
                <a:lnTo>
                  <a:pt x="1445" y="101"/>
                </a:lnTo>
                <a:lnTo>
                  <a:pt x="1431" y="84"/>
                </a:lnTo>
                <a:lnTo>
                  <a:pt x="1417" y="67"/>
                </a:lnTo>
                <a:lnTo>
                  <a:pt x="1400" y="53"/>
                </a:lnTo>
                <a:lnTo>
                  <a:pt x="1383" y="39"/>
                </a:lnTo>
                <a:lnTo>
                  <a:pt x="1364" y="28"/>
                </a:lnTo>
                <a:lnTo>
                  <a:pt x="1343" y="18"/>
                </a:lnTo>
                <a:lnTo>
                  <a:pt x="1322" y="10"/>
                </a:lnTo>
                <a:lnTo>
                  <a:pt x="1300" y="5"/>
                </a:lnTo>
                <a:lnTo>
                  <a:pt x="1277" y="1"/>
                </a:lnTo>
                <a:lnTo>
                  <a:pt x="1254" y="0"/>
                </a:lnTo>
                <a:lnTo>
                  <a:pt x="230" y="0"/>
                </a:lnTo>
                <a:lnTo>
                  <a:pt x="206" y="1"/>
                </a:lnTo>
                <a:lnTo>
                  <a:pt x="184" y="5"/>
                </a:lnTo>
                <a:lnTo>
                  <a:pt x="162" y="10"/>
                </a:lnTo>
                <a:lnTo>
                  <a:pt x="140" y="18"/>
                </a:lnTo>
                <a:lnTo>
                  <a:pt x="120" y="28"/>
                </a:lnTo>
                <a:lnTo>
                  <a:pt x="101" y="39"/>
                </a:lnTo>
                <a:lnTo>
                  <a:pt x="84" y="53"/>
                </a:lnTo>
                <a:lnTo>
                  <a:pt x="67" y="67"/>
                </a:lnTo>
                <a:lnTo>
                  <a:pt x="53" y="84"/>
                </a:lnTo>
                <a:lnTo>
                  <a:pt x="39" y="101"/>
                </a:lnTo>
                <a:lnTo>
                  <a:pt x="28" y="120"/>
                </a:lnTo>
                <a:lnTo>
                  <a:pt x="18" y="140"/>
                </a:lnTo>
                <a:lnTo>
                  <a:pt x="10" y="162"/>
                </a:lnTo>
                <a:lnTo>
                  <a:pt x="5" y="184"/>
                </a:lnTo>
                <a:lnTo>
                  <a:pt x="1" y="206"/>
                </a:lnTo>
                <a:lnTo>
                  <a:pt x="0" y="230"/>
                </a:lnTo>
                <a:lnTo>
                  <a:pt x="0" y="230"/>
                </a:lnTo>
                <a:lnTo>
                  <a:pt x="1" y="253"/>
                </a:lnTo>
                <a:lnTo>
                  <a:pt x="5" y="276"/>
                </a:lnTo>
                <a:lnTo>
                  <a:pt x="10" y="298"/>
                </a:lnTo>
                <a:lnTo>
                  <a:pt x="18" y="319"/>
                </a:lnTo>
                <a:lnTo>
                  <a:pt x="28" y="340"/>
                </a:lnTo>
                <a:lnTo>
                  <a:pt x="39" y="359"/>
                </a:lnTo>
                <a:lnTo>
                  <a:pt x="53" y="376"/>
                </a:lnTo>
                <a:lnTo>
                  <a:pt x="67" y="393"/>
                </a:lnTo>
                <a:lnTo>
                  <a:pt x="84" y="407"/>
                </a:lnTo>
                <a:lnTo>
                  <a:pt x="101" y="421"/>
                </a:lnTo>
                <a:lnTo>
                  <a:pt x="120" y="432"/>
                </a:lnTo>
                <a:lnTo>
                  <a:pt x="140" y="442"/>
                </a:lnTo>
                <a:lnTo>
                  <a:pt x="162" y="450"/>
                </a:lnTo>
                <a:lnTo>
                  <a:pt x="184" y="455"/>
                </a:lnTo>
                <a:lnTo>
                  <a:pt x="206" y="459"/>
                </a:lnTo>
                <a:lnTo>
                  <a:pt x="230" y="460"/>
                </a:lnTo>
                <a:lnTo>
                  <a:pt x="742" y="460"/>
                </a:lnTo>
                <a:close/>
              </a:path>
            </a:pathLst>
          </a:custGeom>
          <a:noFill/>
          <a:ln w="70920" cap="rnd">
            <a:solidFill>
              <a:srgbClr val="000000"/>
            </a:solidFill>
            <a:round/>
          </a:ln>
        </p:spPr>
      </p:sp>
      <p:sp>
        <p:nvSpPr>
          <p:cNvPr id="632" name="Freeform: Shape 631"/>
          <p:cNvSpPr/>
          <p:nvPr/>
        </p:nvSpPr>
        <p:spPr>
          <a:xfrm>
            <a:off x="2247120" y="2172240"/>
            <a:ext cx="645480" cy="1229040"/>
          </a:xfrm>
          <a:custGeom>
            <a:avLst/>
            <a:gdLst/>
            <a:ahLst/>
            <a:cxnLst/>
            <a:rect l="0" t="0" r="r" b="b"/>
            <a:pathLst>
              <a:path w="1793" h="3414">
                <a:moveTo>
                  <a:pt x="651" y="3414"/>
                </a:moveTo>
                <a:lnTo>
                  <a:pt x="665" y="2552"/>
                </a:lnTo>
                <a:lnTo>
                  <a:pt x="673" y="2098"/>
                </a:lnTo>
                <a:lnTo>
                  <a:pt x="683" y="1805"/>
                </a:lnTo>
                <a:lnTo>
                  <a:pt x="689" y="1752"/>
                </a:lnTo>
                <a:lnTo>
                  <a:pt x="702" y="1703"/>
                </a:lnTo>
                <a:lnTo>
                  <a:pt x="720" y="1656"/>
                </a:lnTo>
                <a:lnTo>
                  <a:pt x="744" y="1612"/>
                </a:lnTo>
                <a:lnTo>
                  <a:pt x="772" y="1569"/>
                </a:lnTo>
                <a:lnTo>
                  <a:pt x="805" y="1529"/>
                </a:lnTo>
                <a:lnTo>
                  <a:pt x="882" y="1454"/>
                </a:lnTo>
                <a:lnTo>
                  <a:pt x="971" y="1385"/>
                </a:lnTo>
                <a:lnTo>
                  <a:pt x="1070" y="1320"/>
                </a:lnTo>
                <a:lnTo>
                  <a:pt x="1280" y="1194"/>
                </a:lnTo>
                <a:lnTo>
                  <a:pt x="1484" y="1065"/>
                </a:lnTo>
                <a:lnTo>
                  <a:pt x="1575" y="995"/>
                </a:lnTo>
                <a:lnTo>
                  <a:pt x="1655" y="918"/>
                </a:lnTo>
                <a:lnTo>
                  <a:pt x="1690" y="877"/>
                </a:lnTo>
                <a:lnTo>
                  <a:pt x="1720" y="834"/>
                </a:lnTo>
                <a:lnTo>
                  <a:pt x="1746" y="789"/>
                </a:lnTo>
                <a:lnTo>
                  <a:pt x="1766" y="741"/>
                </a:lnTo>
                <a:lnTo>
                  <a:pt x="1781" y="690"/>
                </a:lnTo>
                <a:lnTo>
                  <a:pt x="1790" y="637"/>
                </a:lnTo>
                <a:lnTo>
                  <a:pt x="1793" y="580"/>
                </a:lnTo>
                <a:lnTo>
                  <a:pt x="1789" y="520"/>
                </a:lnTo>
                <a:lnTo>
                  <a:pt x="1780" y="472"/>
                </a:lnTo>
                <a:lnTo>
                  <a:pt x="1765" y="430"/>
                </a:lnTo>
                <a:lnTo>
                  <a:pt x="1745" y="393"/>
                </a:lnTo>
                <a:lnTo>
                  <a:pt x="1720" y="362"/>
                </a:lnTo>
                <a:lnTo>
                  <a:pt x="1691" y="336"/>
                </a:lnTo>
                <a:lnTo>
                  <a:pt x="1658" y="314"/>
                </a:lnTo>
                <a:lnTo>
                  <a:pt x="1622" y="298"/>
                </a:lnTo>
                <a:lnTo>
                  <a:pt x="1582" y="286"/>
                </a:lnTo>
                <a:lnTo>
                  <a:pt x="1541" y="278"/>
                </a:lnTo>
                <a:lnTo>
                  <a:pt x="1497" y="274"/>
                </a:lnTo>
                <a:lnTo>
                  <a:pt x="1405" y="277"/>
                </a:lnTo>
                <a:lnTo>
                  <a:pt x="1309" y="294"/>
                </a:lnTo>
                <a:lnTo>
                  <a:pt x="1214" y="322"/>
                </a:lnTo>
                <a:lnTo>
                  <a:pt x="1122" y="360"/>
                </a:lnTo>
                <a:lnTo>
                  <a:pt x="1037" y="406"/>
                </a:lnTo>
                <a:lnTo>
                  <a:pt x="963" y="458"/>
                </a:lnTo>
                <a:lnTo>
                  <a:pt x="932" y="486"/>
                </a:lnTo>
                <a:lnTo>
                  <a:pt x="904" y="515"/>
                </a:lnTo>
                <a:lnTo>
                  <a:pt x="880" y="545"/>
                </a:lnTo>
                <a:lnTo>
                  <a:pt x="862" y="574"/>
                </a:lnTo>
                <a:lnTo>
                  <a:pt x="849" y="604"/>
                </a:lnTo>
                <a:lnTo>
                  <a:pt x="841" y="634"/>
                </a:lnTo>
                <a:lnTo>
                  <a:pt x="840" y="664"/>
                </a:lnTo>
                <a:lnTo>
                  <a:pt x="846" y="694"/>
                </a:lnTo>
                <a:lnTo>
                  <a:pt x="858" y="722"/>
                </a:lnTo>
                <a:lnTo>
                  <a:pt x="878" y="750"/>
                </a:lnTo>
                <a:lnTo>
                  <a:pt x="896" y="768"/>
                </a:lnTo>
                <a:lnTo>
                  <a:pt x="914" y="783"/>
                </a:lnTo>
                <a:lnTo>
                  <a:pt x="932" y="793"/>
                </a:lnTo>
                <a:lnTo>
                  <a:pt x="949" y="799"/>
                </a:lnTo>
                <a:lnTo>
                  <a:pt x="966" y="802"/>
                </a:lnTo>
                <a:lnTo>
                  <a:pt x="983" y="801"/>
                </a:lnTo>
                <a:lnTo>
                  <a:pt x="999" y="796"/>
                </a:lnTo>
                <a:lnTo>
                  <a:pt x="1015" y="789"/>
                </a:lnTo>
                <a:lnTo>
                  <a:pt x="1030" y="779"/>
                </a:lnTo>
                <a:lnTo>
                  <a:pt x="1044" y="766"/>
                </a:lnTo>
                <a:lnTo>
                  <a:pt x="1057" y="750"/>
                </a:lnTo>
                <a:lnTo>
                  <a:pt x="1069" y="732"/>
                </a:lnTo>
                <a:lnTo>
                  <a:pt x="1091" y="691"/>
                </a:lnTo>
                <a:lnTo>
                  <a:pt x="1107" y="642"/>
                </a:lnTo>
                <a:lnTo>
                  <a:pt x="1118" y="588"/>
                </a:lnTo>
                <a:lnTo>
                  <a:pt x="1124" y="530"/>
                </a:lnTo>
                <a:lnTo>
                  <a:pt x="1122" y="471"/>
                </a:lnTo>
                <a:lnTo>
                  <a:pt x="1113" y="411"/>
                </a:lnTo>
                <a:lnTo>
                  <a:pt x="1095" y="352"/>
                </a:lnTo>
                <a:lnTo>
                  <a:pt x="1069" y="296"/>
                </a:lnTo>
                <a:lnTo>
                  <a:pt x="1053" y="269"/>
                </a:lnTo>
                <a:lnTo>
                  <a:pt x="1034" y="244"/>
                </a:lnTo>
                <a:lnTo>
                  <a:pt x="1012" y="220"/>
                </a:lnTo>
                <a:lnTo>
                  <a:pt x="988" y="198"/>
                </a:lnTo>
                <a:lnTo>
                  <a:pt x="955" y="174"/>
                </a:lnTo>
                <a:lnTo>
                  <a:pt x="913" y="147"/>
                </a:lnTo>
                <a:lnTo>
                  <a:pt x="862" y="119"/>
                </a:lnTo>
                <a:lnTo>
                  <a:pt x="803" y="90"/>
                </a:lnTo>
                <a:lnTo>
                  <a:pt x="739" y="64"/>
                </a:lnTo>
                <a:lnTo>
                  <a:pt x="669" y="40"/>
                </a:lnTo>
                <a:lnTo>
                  <a:pt x="597" y="20"/>
                </a:lnTo>
                <a:lnTo>
                  <a:pt x="523" y="6"/>
                </a:lnTo>
                <a:lnTo>
                  <a:pt x="448" y="0"/>
                </a:lnTo>
                <a:lnTo>
                  <a:pt x="373" y="2"/>
                </a:lnTo>
                <a:lnTo>
                  <a:pt x="301" y="15"/>
                </a:lnTo>
                <a:lnTo>
                  <a:pt x="266" y="25"/>
                </a:lnTo>
                <a:lnTo>
                  <a:pt x="232" y="39"/>
                </a:lnTo>
                <a:lnTo>
                  <a:pt x="200" y="56"/>
                </a:lnTo>
                <a:lnTo>
                  <a:pt x="168" y="76"/>
                </a:lnTo>
                <a:lnTo>
                  <a:pt x="139" y="100"/>
                </a:lnTo>
                <a:lnTo>
                  <a:pt x="111" y="127"/>
                </a:lnTo>
                <a:lnTo>
                  <a:pt x="84" y="159"/>
                </a:lnTo>
                <a:lnTo>
                  <a:pt x="60" y="195"/>
                </a:lnTo>
                <a:lnTo>
                  <a:pt x="38" y="235"/>
                </a:lnTo>
                <a:lnTo>
                  <a:pt x="19" y="280"/>
                </a:lnTo>
                <a:lnTo>
                  <a:pt x="6" y="325"/>
                </a:lnTo>
                <a:lnTo>
                  <a:pt x="0" y="371"/>
                </a:lnTo>
                <a:lnTo>
                  <a:pt x="2" y="417"/>
                </a:lnTo>
                <a:lnTo>
                  <a:pt x="11" y="463"/>
                </a:lnTo>
                <a:lnTo>
                  <a:pt x="26" y="510"/>
                </a:lnTo>
                <a:lnTo>
                  <a:pt x="47" y="556"/>
                </a:lnTo>
                <a:lnTo>
                  <a:pt x="106" y="651"/>
                </a:lnTo>
                <a:lnTo>
                  <a:pt x="182" y="745"/>
                </a:lnTo>
                <a:lnTo>
                  <a:pt x="273" y="841"/>
                </a:lnTo>
                <a:lnTo>
                  <a:pt x="482" y="1031"/>
                </a:lnTo>
                <a:lnTo>
                  <a:pt x="700" y="1219"/>
                </a:lnTo>
                <a:lnTo>
                  <a:pt x="898" y="1402"/>
                </a:lnTo>
                <a:lnTo>
                  <a:pt x="979" y="1492"/>
                </a:lnTo>
                <a:lnTo>
                  <a:pt x="1044" y="1580"/>
                </a:lnTo>
                <a:lnTo>
                  <a:pt x="1069" y="1623"/>
                </a:lnTo>
                <a:lnTo>
                  <a:pt x="1088" y="1665"/>
                </a:lnTo>
                <a:lnTo>
                  <a:pt x="1101" y="1707"/>
                </a:lnTo>
                <a:lnTo>
                  <a:pt x="1107" y="1748"/>
                </a:lnTo>
                <a:lnTo>
                  <a:pt x="1111" y="1906"/>
                </a:lnTo>
                <a:lnTo>
                  <a:pt x="1111" y="2136"/>
                </a:lnTo>
                <a:lnTo>
                  <a:pt x="1101" y="2694"/>
                </a:lnTo>
                <a:lnTo>
                  <a:pt x="1080" y="3414"/>
                </a:lnTo>
                <a:lnTo>
                  <a:pt x="651" y="3414"/>
                </a:lnTo>
                <a:close/>
              </a:path>
            </a:pathLst>
          </a:custGeom>
          <a:noFill/>
          <a:ln w="70920" cap="rnd">
            <a:solidFill>
              <a:srgbClr val="000000"/>
            </a:solidFill>
            <a:round/>
          </a:ln>
        </p:spPr>
      </p:sp>
      <p:sp>
        <p:nvSpPr>
          <p:cNvPr id="633" name="Straight Connector 632"/>
          <p:cNvSpPr/>
          <p:nvPr/>
        </p:nvSpPr>
        <p:spPr>
          <a:xfrm>
            <a:off x="2566080" y="1080000"/>
            <a:ext cx="0" cy="24192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Straight Connector 633"/>
          <p:cNvSpPr/>
          <p:nvPr/>
        </p:nvSpPr>
        <p:spPr>
          <a:xfrm flipH="1">
            <a:off x="3400560" y="1429920"/>
            <a:ext cx="171000" cy="17136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Straight Connector 634"/>
          <p:cNvSpPr/>
          <p:nvPr/>
        </p:nvSpPr>
        <p:spPr>
          <a:xfrm flipH="1">
            <a:off x="3594600" y="2365920"/>
            <a:ext cx="241920" cy="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Straight Connector 635"/>
          <p:cNvSpPr/>
          <p:nvPr/>
        </p:nvSpPr>
        <p:spPr>
          <a:xfrm>
            <a:off x="1560600" y="1429920"/>
            <a:ext cx="171000" cy="17136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Straight Connector 636"/>
          <p:cNvSpPr/>
          <p:nvPr/>
        </p:nvSpPr>
        <p:spPr>
          <a:xfrm>
            <a:off x="1295640" y="2365920"/>
            <a:ext cx="241920" cy="0"/>
          </a:xfrm>
          <a:prstGeom prst="line">
            <a:avLst/>
          </a:prstGeom>
          <a:ln w="7092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Straight Connector 637"/>
          <p:cNvSpPr/>
          <p:nvPr/>
        </p:nvSpPr>
        <p:spPr>
          <a:xfrm flipH="1">
            <a:off x="3078000" y="3202920"/>
            <a:ext cx="114480" cy="11412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Straight Connector 638"/>
          <p:cNvSpPr/>
          <p:nvPr/>
        </p:nvSpPr>
        <p:spPr>
          <a:xfrm>
            <a:off x="3078000" y="3202920"/>
            <a:ext cx="114480" cy="11412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Straight Connector 639"/>
          <p:cNvSpPr/>
          <p:nvPr/>
        </p:nvSpPr>
        <p:spPr>
          <a:xfrm flipH="1">
            <a:off x="1981080" y="1583640"/>
            <a:ext cx="114480" cy="11412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Straight Connector 640"/>
          <p:cNvSpPr/>
          <p:nvPr/>
        </p:nvSpPr>
        <p:spPr>
          <a:xfrm>
            <a:off x="1981080" y="1583640"/>
            <a:ext cx="114480" cy="114120"/>
          </a:xfrm>
          <a:prstGeom prst="line">
            <a:avLst/>
          </a:prstGeom>
          <a:ln w="4716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Freeform: Shape 641"/>
          <p:cNvSpPr/>
          <p:nvPr/>
        </p:nvSpPr>
        <p:spPr>
          <a:xfrm>
            <a:off x="1797480" y="3458160"/>
            <a:ext cx="167400" cy="186480"/>
          </a:xfrm>
          <a:custGeom>
            <a:avLst/>
            <a:gdLst/>
            <a:ahLst/>
            <a:cxnLst/>
            <a:rect l="0" t="0" r="r" b="b"/>
            <a:pathLst>
              <a:path w="465" h="518">
                <a:moveTo>
                  <a:pt x="0" y="518"/>
                </a:moveTo>
                <a:lnTo>
                  <a:pt x="465" y="353"/>
                </a:lnTo>
                <a:lnTo>
                  <a:pt x="93" y="0"/>
                </a:lnTo>
                <a:lnTo>
                  <a:pt x="0" y="518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</p:sp>
      <p:sp>
        <p:nvSpPr>
          <p:cNvPr id="643" name="Freeform: Shape 642"/>
          <p:cNvSpPr/>
          <p:nvPr/>
        </p:nvSpPr>
        <p:spPr>
          <a:xfrm>
            <a:off x="3640320" y="2671200"/>
            <a:ext cx="169200" cy="183600"/>
          </a:xfrm>
          <a:custGeom>
            <a:avLst/>
            <a:gdLst/>
            <a:ahLst/>
            <a:cxnLst/>
            <a:rect l="0" t="0" r="r" b="b"/>
            <a:pathLst>
              <a:path w="470" h="510">
                <a:moveTo>
                  <a:pt x="0" y="238"/>
                </a:moveTo>
                <a:lnTo>
                  <a:pt x="412" y="510"/>
                </a:lnTo>
                <a:lnTo>
                  <a:pt x="470" y="0"/>
                </a:lnTo>
                <a:lnTo>
                  <a:pt x="0" y="238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</p:sp>
      <p:sp>
        <p:nvSpPr>
          <p:cNvPr id="644" name="Freeform: Shape 643"/>
          <p:cNvSpPr/>
          <p:nvPr/>
        </p:nvSpPr>
        <p:spPr>
          <a:xfrm>
            <a:off x="1088280" y="1644480"/>
            <a:ext cx="187920" cy="165600"/>
          </a:xfrm>
          <a:custGeom>
            <a:avLst/>
            <a:gdLst/>
            <a:ahLst/>
            <a:cxnLst/>
            <a:rect l="0" t="0" r="r" b="b"/>
            <a:pathLst>
              <a:path w="522" h="460">
                <a:moveTo>
                  <a:pt x="0" y="66"/>
                </a:moveTo>
                <a:lnTo>
                  <a:pt x="297" y="460"/>
                </a:lnTo>
                <a:lnTo>
                  <a:pt x="522" y="0"/>
                </a:lnTo>
                <a:lnTo>
                  <a:pt x="0" y="66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</p:sp>
      <p:sp>
        <p:nvSpPr>
          <p:cNvPr id="645" name="Freeform: Shape 644"/>
          <p:cNvSpPr/>
          <p:nvPr/>
        </p:nvSpPr>
        <p:spPr>
          <a:xfrm>
            <a:off x="3658320" y="1647000"/>
            <a:ext cx="195480" cy="195840"/>
          </a:xfrm>
          <a:custGeom>
            <a:avLst/>
            <a:gdLst/>
            <a:ahLst/>
            <a:cxnLst/>
            <a:rect l="0" t="0" r="r" b="b"/>
            <a:pathLst>
              <a:path w="543" h="544">
                <a:moveTo>
                  <a:pt x="543" y="272"/>
                </a:moveTo>
                <a:lnTo>
                  <a:pt x="542" y="290"/>
                </a:lnTo>
                <a:lnTo>
                  <a:pt x="541" y="308"/>
                </a:lnTo>
                <a:lnTo>
                  <a:pt x="538" y="326"/>
                </a:lnTo>
                <a:lnTo>
                  <a:pt x="534" y="342"/>
                </a:lnTo>
                <a:lnTo>
                  <a:pt x="529" y="359"/>
                </a:lnTo>
                <a:lnTo>
                  <a:pt x="523" y="375"/>
                </a:lnTo>
                <a:lnTo>
                  <a:pt x="516" y="392"/>
                </a:lnTo>
                <a:lnTo>
                  <a:pt x="507" y="408"/>
                </a:lnTo>
                <a:lnTo>
                  <a:pt x="497" y="424"/>
                </a:lnTo>
                <a:lnTo>
                  <a:pt x="487" y="438"/>
                </a:lnTo>
                <a:lnTo>
                  <a:pt x="476" y="452"/>
                </a:lnTo>
                <a:lnTo>
                  <a:pt x="464" y="465"/>
                </a:lnTo>
                <a:lnTo>
                  <a:pt x="451" y="477"/>
                </a:lnTo>
                <a:lnTo>
                  <a:pt x="437" y="488"/>
                </a:lnTo>
                <a:lnTo>
                  <a:pt x="423" y="498"/>
                </a:lnTo>
                <a:lnTo>
                  <a:pt x="407" y="508"/>
                </a:lnTo>
                <a:lnTo>
                  <a:pt x="391" y="517"/>
                </a:lnTo>
                <a:lnTo>
                  <a:pt x="375" y="524"/>
                </a:lnTo>
                <a:lnTo>
                  <a:pt x="358" y="530"/>
                </a:lnTo>
                <a:lnTo>
                  <a:pt x="342" y="535"/>
                </a:lnTo>
                <a:lnTo>
                  <a:pt x="325" y="539"/>
                </a:lnTo>
                <a:lnTo>
                  <a:pt x="308" y="542"/>
                </a:lnTo>
                <a:lnTo>
                  <a:pt x="290" y="543"/>
                </a:lnTo>
                <a:lnTo>
                  <a:pt x="272" y="544"/>
                </a:lnTo>
                <a:lnTo>
                  <a:pt x="254" y="543"/>
                </a:lnTo>
                <a:lnTo>
                  <a:pt x="236" y="542"/>
                </a:lnTo>
                <a:lnTo>
                  <a:pt x="218" y="539"/>
                </a:lnTo>
                <a:lnTo>
                  <a:pt x="202" y="535"/>
                </a:lnTo>
                <a:lnTo>
                  <a:pt x="185" y="530"/>
                </a:lnTo>
                <a:lnTo>
                  <a:pt x="169" y="524"/>
                </a:lnTo>
                <a:lnTo>
                  <a:pt x="152" y="517"/>
                </a:lnTo>
                <a:lnTo>
                  <a:pt x="136" y="508"/>
                </a:lnTo>
                <a:lnTo>
                  <a:pt x="120" y="498"/>
                </a:lnTo>
                <a:lnTo>
                  <a:pt x="106" y="488"/>
                </a:lnTo>
                <a:lnTo>
                  <a:pt x="92" y="477"/>
                </a:lnTo>
                <a:lnTo>
                  <a:pt x="79" y="465"/>
                </a:lnTo>
                <a:lnTo>
                  <a:pt x="67" y="452"/>
                </a:lnTo>
                <a:lnTo>
                  <a:pt x="56" y="438"/>
                </a:lnTo>
                <a:lnTo>
                  <a:pt x="46" y="424"/>
                </a:lnTo>
                <a:lnTo>
                  <a:pt x="36" y="408"/>
                </a:lnTo>
                <a:lnTo>
                  <a:pt x="27" y="392"/>
                </a:lnTo>
                <a:lnTo>
                  <a:pt x="20" y="375"/>
                </a:lnTo>
                <a:lnTo>
                  <a:pt x="14" y="359"/>
                </a:lnTo>
                <a:lnTo>
                  <a:pt x="9" y="342"/>
                </a:lnTo>
                <a:lnTo>
                  <a:pt x="5" y="326"/>
                </a:lnTo>
                <a:lnTo>
                  <a:pt x="2" y="308"/>
                </a:lnTo>
                <a:lnTo>
                  <a:pt x="1" y="290"/>
                </a:lnTo>
                <a:lnTo>
                  <a:pt x="0" y="272"/>
                </a:lnTo>
                <a:lnTo>
                  <a:pt x="1" y="254"/>
                </a:lnTo>
                <a:lnTo>
                  <a:pt x="2" y="236"/>
                </a:lnTo>
                <a:lnTo>
                  <a:pt x="5" y="218"/>
                </a:lnTo>
                <a:lnTo>
                  <a:pt x="9" y="202"/>
                </a:lnTo>
                <a:lnTo>
                  <a:pt x="14" y="185"/>
                </a:lnTo>
                <a:lnTo>
                  <a:pt x="20" y="169"/>
                </a:lnTo>
                <a:lnTo>
                  <a:pt x="27" y="152"/>
                </a:lnTo>
                <a:lnTo>
                  <a:pt x="36" y="136"/>
                </a:lnTo>
                <a:lnTo>
                  <a:pt x="46" y="120"/>
                </a:lnTo>
                <a:lnTo>
                  <a:pt x="56" y="106"/>
                </a:lnTo>
                <a:lnTo>
                  <a:pt x="67" y="92"/>
                </a:lnTo>
                <a:lnTo>
                  <a:pt x="79" y="80"/>
                </a:lnTo>
                <a:lnTo>
                  <a:pt x="92" y="68"/>
                </a:lnTo>
                <a:lnTo>
                  <a:pt x="106" y="57"/>
                </a:lnTo>
                <a:lnTo>
                  <a:pt x="120" y="47"/>
                </a:lnTo>
                <a:lnTo>
                  <a:pt x="136" y="37"/>
                </a:lnTo>
                <a:lnTo>
                  <a:pt x="152" y="28"/>
                </a:lnTo>
                <a:lnTo>
                  <a:pt x="169" y="21"/>
                </a:lnTo>
                <a:lnTo>
                  <a:pt x="185" y="14"/>
                </a:lnTo>
                <a:lnTo>
                  <a:pt x="202" y="9"/>
                </a:lnTo>
                <a:lnTo>
                  <a:pt x="218" y="5"/>
                </a:lnTo>
                <a:lnTo>
                  <a:pt x="236" y="2"/>
                </a:lnTo>
                <a:lnTo>
                  <a:pt x="254" y="1"/>
                </a:lnTo>
                <a:lnTo>
                  <a:pt x="272" y="0"/>
                </a:lnTo>
                <a:lnTo>
                  <a:pt x="290" y="1"/>
                </a:lnTo>
                <a:lnTo>
                  <a:pt x="308" y="2"/>
                </a:lnTo>
                <a:lnTo>
                  <a:pt x="325" y="5"/>
                </a:lnTo>
                <a:lnTo>
                  <a:pt x="342" y="9"/>
                </a:lnTo>
                <a:lnTo>
                  <a:pt x="358" y="14"/>
                </a:lnTo>
                <a:lnTo>
                  <a:pt x="375" y="21"/>
                </a:lnTo>
                <a:lnTo>
                  <a:pt x="391" y="28"/>
                </a:lnTo>
                <a:lnTo>
                  <a:pt x="407" y="37"/>
                </a:lnTo>
                <a:lnTo>
                  <a:pt x="423" y="47"/>
                </a:lnTo>
                <a:lnTo>
                  <a:pt x="437" y="57"/>
                </a:lnTo>
                <a:lnTo>
                  <a:pt x="451" y="68"/>
                </a:lnTo>
                <a:lnTo>
                  <a:pt x="464" y="80"/>
                </a:lnTo>
                <a:lnTo>
                  <a:pt x="476" y="92"/>
                </a:lnTo>
                <a:lnTo>
                  <a:pt x="487" y="106"/>
                </a:lnTo>
                <a:lnTo>
                  <a:pt x="497" y="120"/>
                </a:lnTo>
                <a:lnTo>
                  <a:pt x="507" y="136"/>
                </a:lnTo>
                <a:lnTo>
                  <a:pt x="516" y="152"/>
                </a:lnTo>
                <a:lnTo>
                  <a:pt x="523" y="169"/>
                </a:lnTo>
                <a:lnTo>
                  <a:pt x="529" y="185"/>
                </a:lnTo>
                <a:lnTo>
                  <a:pt x="534" y="202"/>
                </a:lnTo>
                <a:lnTo>
                  <a:pt x="538" y="218"/>
                </a:lnTo>
                <a:lnTo>
                  <a:pt x="541" y="236"/>
                </a:lnTo>
                <a:lnTo>
                  <a:pt x="542" y="254"/>
                </a:lnTo>
                <a:lnTo>
                  <a:pt x="543" y="272"/>
                </a:lnTo>
                <a:close/>
              </a:path>
            </a:pathLst>
          </a:custGeom>
          <a:noFill/>
          <a:ln w="47160" cap="rnd">
            <a:solidFill>
              <a:srgbClr val="000000"/>
            </a:solidFill>
            <a:round/>
          </a:ln>
        </p:spPr>
      </p:sp>
      <p:sp>
        <p:nvSpPr>
          <p:cNvPr id="646" name="Straight Connector 645"/>
          <p:cNvSpPr/>
          <p:nvPr/>
        </p:nvSpPr>
        <p:spPr>
          <a:xfrm flipV="1">
            <a:off x="8076600" y="1475640"/>
            <a:ext cx="99360" cy="14724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Straight Connector 646"/>
          <p:cNvSpPr/>
          <p:nvPr/>
        </p:nvSpPr>
        <p:spPr>
          <a:xfrm flipV="1">
            <a:off x="7597080" y="955440"/>
            <a:ext cx="176400" cy="3276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Straight Connector 647"/>
          <p:cNvSpPr/>
          <p:nvPr/>
        </p:nvSpPr>
        <p:spPr>
          <a:xfrm>
            <a:off x="7818120" y="306720"/>
            <a:ext cx="150120" cy="10116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Straight Connector 648"/>
          <p:cNvSpPr/>
          <p:nvPr/>
        </p:nvSpPr>
        <p:spPr>
          <a:xfrm flipH="1" flipV="1">
            <a:off x="8808840" y="1654920"/>
            <a:ext cx="35640" cy="17568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Straight Connector 649"/>
          <p:cNvSpPr/>
          <p:nvPr/>
        </p:nvSpPr>
        <p:spPr>
          <a:xfrm flipH="1" flipV="1">
            <a:off x="9243720" y="1269720"/>
            <a:ext cx="150120" cy="10152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Freeform: Shape 650"/>
          <p:cNvSpPr/>
          <p:nvPr/>
        </p:nvSpPr>
        <p:spPr>
          <a:xfrm>
            <a:off x="1950480" y="4388760"/>
            <a:ext cx="168120" cy="181080"/>
          </a:xfrm>
          <a:custGeom>
            <a:avLst/>
            <a:gdLst/>
            <a:ahLst/>
            <a:cxnLst/>
            <a:rect l="0" t="0" r="r" b="b"/>
            <a:pathLst>
              <a:path w="467" h="503">
                <a:moveTo>
                  <a:pt x="0" y="230"/>
                </a:moveTo>
                <a:lnTo>
                  <a:pt x="404" y="503"/>
                </a:lnTo>
                <a:lnTo>
                  <a:pt x="467" y="0"/>
                </a:lnTo>
                <a:lnTo>
                  <a:pt x="0" y="230"/>
                </a:lnTo>
                <a:close/>
              </a:path>
            </a:pathLst>
          </a:custGeom>
          <a:noFill/>
          <a:ln w="46800" cap="rnd">
            <a:solidFill>
              <a:srgbClr val="FFFFFF"/>
            </a:solidFill>
            <a:round/>
          </a:ln>
        </p:spPr>
      </p:sp>
      <p:sp>
        <p:nvSpPr>
          <p:cNvPr id="652" name="Straight Connector 651"/>
          <p:cNvSpPr/>
          <p:nvPr/>
        </p:nvSpPr>
        <p:spPr>
          <a:xfrm flipH="1">
            <a:off x="5311080" y="867600"/>
            <a:ext cx="164160" cy="16416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Straight Connector 652"/>
          <p:cNvSpPr/>
          <p:nvPr/>
        </p:nvSpPr>
        <p:spPr>
          <a:xfrm>
            <a:off x="5311080" y="867600"/>
            <a:ext cx="164160" cy="16416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Freeform: Shape 653"/>
          <p:cNvSpPr/>
          <p:nvPr/>
        </p:nvSpPr>
        <p:spPr>
          <a:xfrm>
            <a:off x="7004880" y="2572560"/>
            <a:ext cx="190440" cy="190440"/>
          </a:xfrm>
          <a:custGeom>
            <a:avLst/>
            <a:gdLst/>
            <a:ahLst/>
            <a:cxnLst/>
            <a:rect l="0" t="0" r="r" b="b"/>
            <a:pathLst>
              <a:path w="529" h="529">
                <a:moveTo>
                  <a:pt x="529" y="265"/>
                </a:moveTo>
                <a:lnTo>
                  <a:pt x="528" y="283"/>
                </a:lnTo>
                <a:lnTo>
                  <a:pt x="527" y="300"/>
                </a:lnTo>
                <a:lnTo>
                  <a:pt x="524" y="317"/>
                </a:lnTo>
                <a:lnTo>
                  <a:pt x="520" y="333"/>
                </a:lnTo>
                <a:lnTo>
                  <a:pt x="516" y="349"/>
                </a:lnTo>
                <a:lnTo>
                  <a:pt x="510" y="365"/>
                </a:lnTo>
                <a:lnTo>
                  <a:pt x="502" y="381"/>
                </a:lnTo>
                <a:lnTo>
                  <a:pt x="494" y="397"/>
                </a:lnTo>
                <a:lnTo>
                  <a:pt x="485" y="412"/>
                </a:lnTo>
                <a:lnTo>
                  <a:pt x="475" y="426"/>
                </a:lnTo>
                <a:lnTo>
                  <a:pt x="464" y="440"/>
                </a:lnTo>
                <a:lnTo>
                  <a:pt x="452" y="452"/>
                </a:lnTo>
                <a:lnTo>
                  <a:pt x="440" y="464"/>
                </a:lnTo>
                <a:lnTo>
                  <a:pt x="426" y="475"/>
                </a:lnTo>
                <a:lnTo>
                  <a:pt x="412" y="485"/>
                </a:lnTo>
                <a:lnTo>
                  <a:pt x="397" y="494"/>
                </a:lnTo>
                <a:lnTo>
                  <a:pt x="381" y="502"/>
                </a:lnTo>
                <a:lnTo>
                  <a:pt x="365" y="510"/>
                </a:lnTo>
                <a:lnTo>
                  <a:pt x="350" y="516"/>
                </a:lnTo>
                <a:lnTo>
                  <a:pt x="333" y="520"/>
                </a:lnTo>
                <a:lnTo>
                  <a:pt x="317" y="524"/>
                </a:lnTo>
                <a:lnTo>
                  <a:pt x="300" y="527"/>
                </a:lnTo>
                <a:lnTo>
                  <a:pt x="283" y="528"/>
                </a:lnTo>
                <a:lnTo>
                  <a:pt x="265" y="529"/>
                </a:lnTo>
                <a:lnTo>
                  <a:pt x="247" y="528"/>
                </a:lnTo>
                <a:lnTo>
                  <a:pt x="230" y="527"/>
                </a:lnTo>
                <a:lnTo>
                  <a:pt x="213" y="524"/>
                </a:lnTo>
                <a:lnTo>
                  <a:pt x="196" y="520"/>
                </a:lnTo>
                <a:lnTo>
                  <a:pt x="180" y="516"/>
                </a:lnTo>
                <a:lnTo>
                  <a:pt x="164" y="510"/>
                </a:lnTo>
                <a:lnTo>
                  <a:pt x="148" y="502"/>
                </a:lnTo>
                <a:lnTo>
                  <a:pt x="132" y="494"/>
                </a:lnTo>
                <a:lnTo>
                  <a:pt x="117" y="485"/>
                </a:lnTo>
                <a:lnTo>
                  <a:pt x="103" y="475"/>
                </a:lnTo>
                <a:lnTo>
                  <a:pt x="89" y="464"/>
                </a:lnTo>
                <a:lnTo>
                  <a:pt x="77" y="452"/>
                </a:lnTo>
                <a:lnTo>
                  <a:pt x="65" y="440"/>
                </a:lnTo>
                <a:lnTo>
                  <a:pt x="55" y="426"/>
                </a:lnTo>
                <a:lnTo>
                  <a:pt x="44" y="412"/>
                </a:lnTo>
                <a:lnTo>
                  <a:pt x="35" y="397"/>
                </a:lnTo>
                <a:lnTo>
                  <a:pt x="26" y="381"/>
                </a:lnTo>
                <a:lnTo>
                  <a:pt x="19" y="365"/>
                </a:lnTo>
                <a:lnTo>
                  <a:pt x="13" y="350"/>
                </a:lnTo>
                <a:lnTo>
                  <a:pt x="8" y="333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8"/>
                </a:lnTo>
                <a:lnTo>
                  <a:pt x="35" y="132"/>
                </a:lnTo>
                <a:lnTo>
                  <a:pt x="44" y="117"/>
                </a:lnTo>
                <a:lnTo>
                  <a:pt x="55" y="103"/>
                </a:lnTo>
                <a:lnTo>
                  <a:pt x="65" y="89"/>
                </a:lnTo>
                <a:lnTo>
                  <a:pt x="77" y="77"/>
                </a:lnTo>
                <a:lnTo>
                  <a:pt x="89" y="65"/>
                </a:lnTo>
                <a:lnTo>
                  <a:pt x="103" y="55"/>
                </a:lnTo>
                <a:lnTo>
                  <a:pt x="117" y="44"/>
                </a:lnTo>
                <a:lnTo>
                  <a:pt x="132" y="35"/>
                </a:lnTo>
                <a:lnTo>
                  <a:pt x="148" y="26"/>
                </a:lnTo>
                <a:lnTo>
                  <a:pt x="164" y="19"/>
                </a:lnTo>
                <a:lnTo>
                  <a:pt x="180" y="13"/>
                </a:lnTo>
                <a:lnTo>
                  <a:pt x="196" y="8"/>
                </a:lnTo>
                <a:lnTo>
                  <a:pt x="212" y="5"/>
                </a:lnTo>
                <a:lnTo>
                  <a:pt x="229" y="2"/>
                </a:lnTo>
                <a:lnTo>
                  <a:pt x="247" y="0"/>
                </a:lnTo>
                <a:lnTo>
                  <a:pt x="265" y="0"/>
                </a:lnTo>
                <a:lnTo>
                  <a:pt x="283" y="0"/>
                </a:lnTo>
                <a:lnTo>
                  <a:pt x="300" y="2"/>
                </a:lnTo>
                <a:lnTo>
                  <a:pt x="317" y="5"/>
                </a:lnTo>
                <a:lnTo>
                  <a:pt x="333" y="8"/>
                </a:lnTo>
                <a:lnTo>
                  <a:pt x="349" y="13"/>
                </a:lnTo>
                <a:lnTo>
                  <a:pt x="365" y="19"/>
                </a:lnTo>
                <a:lnTo>
                  <a:pt x="381" y="26"/>
                </a:lnTo>
                <a:lnTo>
                  <a:pt x="397" y="35"/>
                </a:lnTo>
                <a:lnTo>
                  <a:pt x="412" y="44"/>
                </a:lnTo>
                <a:lnTo>
                  <a:pt x="426" y="55"/>
                </a:lnTo>
                <a:lnTo>
                  <a:pt x="440" y="65"/>
                </a:lnTo>
                <a:lnTo>
                  <a:pt x="452" y="77"/>
                </a:lnTo>
                <a:lnTo>
                  <a:pt x="464" y="89"/>
                </a:lnTo>
                <a:lnTo>
                  <a:pt x="475" y="103"/>
                </a:lnTo>
                <a:lnTo>
                  <a:pt x="485" y="117"/>
                </a:lnTo>
                <a:lnTo>
                  <a:pt x="494" y="132"/>
                </a:lnTo>
                <a:lnTo>
                  <a:pt x="502" y="148"/>
                </a:lnTo>
                <a:lnTo>
                  <a:pt x="510" y="164"/>
                </a:lnTo>
                <a:lnTo>
                  <a:pt x="516" y="180"/>
                </a:lnTo>
                <a:lnTo>
                  <a:pt x="520" y="196"/>
                </a:lnTo>
                <a:lnTo>
                  <a:pt x="524" y="212"/>
                </a:lnTo>
                <a:lnTo>
                  <a:pt x="527" y="229"/>
                </a:lnTo>
                <a:lnTo>
                  <a:pt x="528" y="247"/>
                </a:lnTo>
                <a:lnTo>
                  <a:pt x="529" y="265"/>
                </a:lnTo>
                <a:close/>
              </a:path>
            </a:pathLst>
          </a:custGeom>
          <a:noFill/>
          <a:ln w="46080" cap="rnd">
            <a:solidFill>
              <a:srgbClr val="FFFFFF"/>
            </a:solidFill>
            <a:rou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"/>
              </a:rPr>
              <a:t>Click to edit the title text format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"/>
              </a:rPr>
              <a:t>Seventh Outline Level</a:t>
            </a:r>
          </a:p>
        </p:txBody>
      </p:sp>
      <p:sp>
        <p:nvSpPr>
          <p:cNvPr id="81" name="PlaceHolder 3"/>
          <p:cNvSpPr>
            <a:spLocks noGrp="1"/>
          </p:cNvSpPr>
          <p:nvPr>
            <p:ph type="dt" idx="4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Nimbus Sans"/>
              </a:defRPr>
            </a:lvl1pPr>
          </a:lstStyle>
          <a:p>
            <a:r>
              <a:rPr lang="en-US" sz="1400" b="0" strike="noStrike" spc="-1">
                <a:latin typeface="Nimbus Sans"/>
              </a:rPr>
              <a:t>&lt;date/time&gt;</a:t>
            </a:r>
          </a:p>
        </p:txBody>
      </p:sp>
      <p:sp>
        <p:nvSpPr>
          <p:cNvPr id="82" name="PlaceHolder 4"/>
          <p:cNvSpPr>
            <a:spLocks noGrp="1"/>
          </p:cNvSpPr>
          <p:nvPr>
            <p:ph type="ftr" idx="5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Nimbus Sans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Nimbus Sans"/>
              </a:rPr>
              <a:t>&lt;footer&gt;</a:t>
            </a:r>
          </a:p>
        </p:txBody>
      </p:sp>
      <p:sp>
        <p:nvSpPr>
          <p:cNvPr id="83" name="PlaceHolder 5"/>
          <p:cNvSpPr>
            <a:spLocks noGrp="1"/>
          </p:cNvSpPr>
          <p:nvPr>
            <p:ph type="sldNum" idx="6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Nimbus Sans"/>
              </a:defRPr>
            </a:lvl1pPr>
          </a:lstStyle>
          <a:p>
            <a:pPr algn="r">
              <a:buNone/>
            </a:pPr>
            <a:fld id="{0B55221A-4B2B-497E-A2DF-35FFA0D87FC2}" type="slidenum">
              <a:rPr lang="en-US" sz="1400" b="0" strike="noStrike" spc="-1">
                <a:latin typeface="Nimbus Sans"/>
              </a:rPr>
              <a:t>‹#›</a:t>
            </a:fld>
            <a:endParaRPr lang="en-US" sz="1400" b="0" strike="noStrike" spc="-1">
              <a:latin typeface="Nimbus Sans"/>
            </a:endParaRPr>
          </a:p>
        </p:txBody>
      </p:sp>
      <p:sp>
        <p:nvSpPr>
          <p:cNvPr id="84" name="Freeform: Shape 83"/>
          <p:cNvSpPr/>
          <p:nvPr/>
        </p:nvSpPr>
        <p:spPr>
          <a:xfrm>
            <a:off x="3583440" y="5415480"/>
            <a:ext cx="168120" cy="181080"/>
          </a:xfrm>
          <a:custGeom>
            <a:avLst/>
            <a:gdLst/>
            <a:ahLst/>
            <a:cxnLst/>
            <a:rect l="0" t="0" r="r" b="b"/>
            <a:pathLst>
              <a:path w="467" h="503">
                <a:moveTo>
                  <a:pt x="0" y="230"/>
                </a:moveTo>
                <a:lnTo>
                  <a:pt x="405" y="503"/>
                </a:lnTo>
                <a:lnTo>
                  <a:pt x="467" y="0"/>
                </a:lnTo>
                <a:lnTo>
                  <a:pt x="0" y="230"/>
                </a:lnTo>
                <a:close/>
              </a:path>
            </a:pathLst>
          </a:custGeom>
          <a:noFill/>
          <a:ln w="46800" cap="rnd">
            <a:solidFill>
              <a:srgbClr val="F2C02C"/>
            </a:solidFill>
            <a:round/>
          </a:ln>
        </p:spPr>
      </p:sp>
      <p:sp>
        <p:nvSpPr>
          <p:cNvPr id="85" name="Freeform: Shape 84"/>
          <p:cNvSpPr/>
          <p:nvPr/>
        </p:nvSpPr>
        <p:spPr>
          <a:xfrm>
            <a:off x="7236360" y="9360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1"/>
                </a:lnTo>
                <a:lnTo>
                  <a:pt x="525" y="318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7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5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5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7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7"/>
                </a:lnTo>
                <a:lnTo>
                  <a:pt x="14" y="180"/>
                </a:lnTo>
                <a:lnTo>
                  <a:pt x="20" y="165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3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5"/>
                </a:lnTo>
                <a:lnTo>
                  <a:pt x="118" y="45"/>
                </a:lnTo>
                <a:lnTo>
                  <a:pt x="133" y="36"/>
                </a:lnTo>
                <a:lnTo>
                  <a:pt x="149" y="28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8"/>
                </a:lnTo>
                <a:lnTo>
                  <a:pt x="398" y="36"/>
                </a:lnTo>
                <a:lnTo>
                  <a:pt x="413" y="45"/>
                </a:lnTo>
                <a:lnTo>
                  <a:pt x="427" y="55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3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5"/>
                </a:lnTo>
                <a:lnTo>
                  <a:pt x="517" y="181"/>
                </a:lnTo>
                <a:lnTo>
                  <a:pt x="522" y="197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sp>
        <p:nvSpPr>
          <p:cNvPr id="86" name="Freeform: Shape 85"/>
          <p:cNvSpPr/>
          <p:nvPr/>
        </p:nvSpPr>
        <p:spPr>
          <a:xfrm>
            <a:off x="7236360" y="9360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1"/>
                </a:lnTo>
                <a:lnTo>
                  <a:pt x="525" y="318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7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5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5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7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7"/>
                </a:lnTo>
                <a:lnTo>
                  <a:pt x="14" y="180"/>
                </a:lnTo>
                <a:lnTo>
                  <a:pt x="20" y="165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3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5"/>
                </a:lnTo>
                <a:lnTo>
                  <a:pt x="118" y="45"/>
                </a:lnTo>
                <a:lnTo>
                  <a:pt x="133" y="36"/>
                </a:lnTo>
                <a:lnTo>
                  <a:pt x="149" y="28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8"/>
                </a:lnTo>
                <a:lnTo>
                  <a:pt x="398" y="36"/>
                </a:lnTo>
                <a:lnTo>
                  <a:pt x="413" y="45"/>
                </a:lnTo>
                <a:lnTo>
                  <a:pt x="427" y="55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3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5"/>
                </a:lnTo>
                <a:lnTo>
                  <a:pt x="517" y="181"/>
                </a:lnTo>
                <a:lnTo>
                  <a:pt x="522" y="197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</p:sp>
      <p:sp>
        <p:nvSpPr>
          <p:cNvPr id="87" name="Straight Connector 86"/>
          <p:cNvSpPr/>
          <p:nvPr/>
        </p:nvSpPr>
        <p:spPr>
          <a:xfrm flipH="1">
            <a:off x="2991960" y="1234080"/>
            <a:ext cx="197280" cy="12312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Straight Connector 87"/>
          <p:cNvSpPr/>
          <p:nvPr/>
        </p:nvSpPr>
        <p:spPr>
          <a:xfrm>
            <a:off x="3029040" y="1197000"/>
            <a:ext cx="123120" cy="19728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" name="Freeform: Shape 88"/>
          <p:cNvSpPr/>
          <p:nvPr/>
        </p:nvSpPr>
        <p:spPr>
          <a:xfrm>
            <a:off x="9815400" y="1512720"/>
            <a:ext cx="168120" cy="181080"/>
          </a:xfrm>
          <a:custGeom>
            <a:avLst/>
            <a:gdLst/>
            <a:ahLst/>
            <a:cxnLst/>
            <a:rect l="0" t="0" r="r" b="b"/>
            <a:pathLst>
              <a:path w="467" h="503">
                <a:moveTo>
                  <a:pt x="0" y="230"/>
                </a:moveTo>
                <a:lnTo>
                  <a:pt x="405" y="503"/>
                </a:lnTo>
                <a:lnTo>
                  <a:pt x="467" y="0"/>
                </a:lnTo>
                <a:lnTo>
                  <a:pt x="0" y="230"/>
                </a:lnTo>
                <a:close/>
              </a:path>
            </a:pathLst>
          </a:custGeom>
          <a:noFill/>
          <a:ln w="46800" cap="rnd">
            <a:solidFill>
              <a:srgbClr val="F2C02C"/>
            </a:solidFill>
            <a:round/>
          </a:ln>
        </p:spPr>
      </p:sp>
      <p:sp>
        <p:nvSpPr>
          <p:cNvPr id="90" name="Freeform: Shape 89"/>
          <p:cNvSpPr/>
          <p:nvPr/>
        </p:nvSpPr>
        <p:spPr>
          <a:xfrm>
            <a:off x="2139120" y="2185200"/>
            <a:ext cx="5603400" cy="850320"/>
          </a:xfrm>
          <a:custGeom>
            <a:avLst/>
            <a:gdLst/>
            <a:ahLst/>
            <a:cxnLst/>
            <a:rect l="0" t="0" r="r" b="b"/>
            <a:pathLst>
              <a:path w="15565" h="2362">
                <a:moveTo>
                  <a:pt x="0" y="0"/>
                </a:moveTo>
                <a:lnTo>
                  <a:pt x="15565" y="0"/>
                </a:lnTo>
                <a:lnTo>
                  <a:pt x="15565" y="2362"/>
                </a:lnTo>
                <a:lnTo>
                  <a:pt x="0" y="2362"/>
                </a:lnTo>
                <a:lnTo>
                  <a:pt x="0" y="0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91" name="Straight Connector 90"/>
          <p:cNvSpPr/>
          <p:nvPr/>
        </p:nvSpPr>
        <p:spPr>
          <a:xfrm flipH="1">
            <a:off x="9638640" y="4578840"/>
            <a:ext cx="71640" cy="22104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Straight Connector 91"/>
          <p:cNvSpPr/>
          <p:nvPr/>
        </p:nvSpPr>
        <p:spPr>
          <a:xfrm>
            <a:off x="9564120" y="4653360"/>
            <a:ext cx="220680" cy="7164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" name="Freeform: Shape 92"/>
          <p:cNvSpPr/>
          <p:nvPr/>
        </p:nvSpPr>
        <p:spPr>
          <a:xfrm>
            <a:off x="498960" y="383400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8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6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6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8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6"/>
                </a:lnTo>
                <a:lnTo>
                  <a:pt x="14" y="180"/>
                </a:lnTo>
                <a:lnTo>
                  <a:pt x="20" y="164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4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6"/>
                </a:lnTo>
                <a:lnTo>
                  <a:pt x="118" y="45"/>
                </a:lnTo>
                <a:lnTo>
                  <a:pt x="133" y="36"/>
                </a:lnTo>
                <a:lnTo>
                  <a:pt x="149" y="27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7"/>
                </a:lnTo>
                <a:lnTo>
                  <a:pt x="398" y="36"/>
                </a:lnTo>
                <a:lnTo>
                  <a:pt x="413" y="45"/>
                </a:lnTo>
                <a:lnTo>
                  <a:pt x="427" y="56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4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4"/>
                </a:lnTo>
                <a:lnTo>
                  <a:pt x="517" y="180"/>
                </a:lnTo>
                <a:lnTo>
                  <a:pt x="522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sp>
        <p:nvSpPr>
          <p:cNvPr id="94" name="Freeform: Shape 93"/>
          <p:cNvSpPr/>
          <p:nvPr/>
        </p:nvSpPr>
        <p:spPr>
          <a:xfrm>
            <a:off x="498960" y="383400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2" y="334"/>
                </a:lnTo>
                <a:lnTo>
                  <a:pt x="517" y="350"/>
                </a:lnTo>
                <a:lnTo>
                  <a:pt x="511" y="366"/>
                </a:lnTo>
                <a:lnTo>
                  <a:pt x="504" y="382"/>
                </a:lnTo>
                <a:lnTo>
                  <a:pt x="495" y="398"/>
                </a:lnTo>
                <a:lnTo>
                  <a:pt x="486" y="413"/>
                </a:lnTo>
                <a:lnTo>
                  <a:pt x="475" y="428"/>
                </a:lnTo>
                <a:lnTo>
                  <a:pt x="465" y="441"/>
                </a:lnTo>
                <a:lnTo>
                  <a:pt x="453" y="453"/>
                </a:lnTo>
                <a:lnTo>
                  <a:pt x="441" y="465"/>
                </a:lnTo>
                <a:lnTo>
                  <a:pt x="427" y="475"/>
                </a:lnTo>
                <a:lnTo>
                  <a:pt x="413" y="486"/>
                </a:lnTo>
                <a:lnTo>
                  <a:pt x="398" y="495"/>
                </a:lnTo>
                <a:lnTo>
                  <a:pt x="382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0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6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5" y="428"/>
                </a:lnTo>
                <a:lnTo>
                  <a:pt x="45" y="413"/>
                </a:lnTo>
                <a:lnTo>
                  <a:pt x="36" y="398"/>
                </a:lnTo>
                <a:lnTo>
                  <a:pt x="28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6"/>
                </a:lnTo>
                <a:lnTo>
                  <a:pt x="14" y="180"/>
                </a:lnTo>
                <a:lnTo>
                  <a:pt x="20" y="164"/>
                </a:lnTo>
                <a:lnTo>
                  <a:pt x="28" y="149"/>
                </a:lnTo>
                <a:lnTo>
                  <a:pt x="36" y="133"/>
                </a:lnTo>
                <a:lnTo>
                  <a:pt x="45" y="118"/>
                </a:lnTo>
                <a:lnTo>
                  <a:pt x="55" y="104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6"/>
                </a:lnTo>
                <a:lnTo>
                  <a:pt x="118" y="45"/>
                </a:lnTo>
                <a:lnTo>
                  <a:pt x="133" y="36"/>
                </a:lnTo>
                <a:lnTo>
                  <a:pt x="149" y="27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1" y="2"/>
                </a:lnTo>
                <a:lnTo>
                  <a:pt x="318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2" y="27"/>
                </a:lnTo>
                <a:lnTo>
                  <a:pt x="398" y="36"/>
                </a:lnTo>
                <a:lnTo>
                  <a:pt x="413" y="45"/>
                </a:lnTo>
                <a:lnTo>
                  <a:pt x="427" y="56"/>
                </a:lnTo>
                <a:lnTo>
                  <a:pt x="441" y="66"/>
                </a:lnTo>
                <a:lnTo>
                  <a:pt x="453" y="78"/>
                </a:lnTo>
                <a:lnTo>
                  <a:pt x="465" y="90"/>
                </a:lnTo>
                <a:lnTo>
                  <a:pt x="475" y="104"/>
                </a:lnTo>
                <a:lnTo>
                  <a:pt x="486" y="118"/>
                </a:lnTo>
                <a:lnTo>
                  <a:pt x="495" y="133"/>
                </a:lnTo>
                <a:lnTo>
                  <a:pt x="504" y="149"/>
                </a:lnTo>
                <a:lnTo>
                  <a:pt x="511" y="164"/>
                </a:lnTo>
                <a:lnTo>
                  <a:pt x="517" y="180"/>
                </a:lnTo>
                <a:lnTo>
                  <a:pt x="522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</p:sp>
      <p:sp>
        <p:nvSpPr>
          <p:cNvPr id="95" name="Freeform: Shape 94"/>
          <p:cNvSpPr/>
          <p:nvPr/>
        </p:nvSpPr>
        <p:spPr>
          <a:xfrm>
            <a:off x="4494600" y="4037040"/>
            <a:ext cx="1087200" cy="1309680"/>
          </a:xfrm>
          <a:custGeom>
            <a:avLst/>
            <a:gdLst/>
            <a:ahLst/>
            <a:cxnLst/>
            <a:rect l="0" t="0" r="r" b="b"/>
            <a:pathLst>
              <a:path w="3020" h="3638">
                <a:moveTo>
                  <a:pt x="1510" y="0"/>
                </a:moveTo>
                <a:lnTo>
                  <a:pt x="1510" y="0"/>
                </a:lnTo>
                <a:lnTo>
                  <a:pt x="1509" y="0"/>
                </a:lnTo>
                <a:lnTo>
                  <a:pt x="1408" y="3"/>
                </a:lnTo>
                <a:lnTo>
                  <a:pt x="1309" y="12"/>
                </a:lnTo>
                <a:lnTo>
                  <a:pt x="1212" y="27"/>
                </a:lnTo>
                <a:lnTo>
                  <a:pt x="1119" y="49"/>
                </a:lnTo>
                <a:lnTo>
                  <a:pt x="1026" y="77"/>
                </a:lnTo>
                <a:lnTo>
                  <a:pt x="936" y="112"/>
                </a:lnTo>
                <a:lnTo>
                  <a:pt x="845" y="153"/>
                </a:lnTo>
                <a:lnTo>
                  <a:pt x="755" y="202"/>
                </a:lnTo>
                <a:lnTo>
                  <a:pt x="668" y="256"/>
                </a:lnTo>
                <a:lnTo>
                  <a:pt x="586" y="313"/>
                </a:lnTo>
                <a:lnTo>
                  <a:pt x="511" y="374"/>
                </a:lnTo>
                <a:lnTo>
                  <a:pt x="440" y="440"/>
                </a:lnTo>
                <a:lnTo>
                  <a:pt x="374" y="511"/>
                </a:lnTo>
                <a:lnTo>
                  <a:pt x="313" y="586"/>
                </a:lnTo>
                <a:lnTo>
                  <a:pt x="256" y="668"/>
                </a:lnTo>
                <a:lnTo>
                  <a:pt x="202" y="755"/>
                </a:lnTo>
                <a:lnTo>
                  <a:pt x="153" y="845"/>
                </a:lnTo>
                <a:lnTo>
                  <a:pt x="112" y="936"/>
                </a:lnTo>
                <a:lnTo>
                  <a:pt x="77" y="1027"/>
                </a:lnTo>
                <a:lnTo>
                  <a:pt x="49" y="1119"/>
                </a:lnTo>
                <a:lnTo>
                  <a:pt x="27" y="1213"/>
                </a:lnTo>
                <a:lnTo>
                  <a:pt x="12" y="1309"/>
                </a:lnTo>
                <a:lnTo>
                  <a:pt x="3" y="1408"/>
                </a:lnTo>
                <a:lnTo>
                  <a:pt x="0" y="1511"/>
                </a:lnTo>
                <a:lnTo>
                  <a:pt x="0" y="1511"/>
                </a:lnTo>
                <a:lnTo>
                  <a:pt x="0" y="1511"/>
                </a:lnTo>
                <a:lnTo>
                  <a:pt x="3" y="1613"/>
                </a:lnTo>
                <a:lnTo>
                  <a:pt x="12" y="1712"/>
                </a:lnTo>
                <a:lnTo>
                  <a:pt x="27" y="1808"/>
                </a:lnTo>
                <a:lnTo>
                  <a:pt x="49" y="1901"/>
                </a:lnTo>
                <a:lnTo>
                  <a:pt x="77" y="1993"/>
                </a:lnTo>
                <a:lnTo>
                  <a:pt x="112" y="2084"/>
                </a:lnTo>
                <a:lnTo>
                  <a:pt x="153" y="2174"/>
                </a:lnTo>
                <a:lnTo>
                  <a:pt x="202" y="2264"/>
                </a:lnTo>
                <a:lnTo>
                  <a:pt x="256" y="2351"/>
                </a:lnTo>
                <a:lnTo>
                  <a:pt x="313" y="2432"/>
                </a:lnTo>
                <a:lnTo>
                  <a:pt x="375" y="2508"/>
                </a:lnTo>
                <a:lnTo>
                  <a:pt x="440" y="2578"/>
                </a:lnTo>
                <a:lnTo>
                  <a:pt x="511" y="2644"/>
                </a:lnTo>
                <a:lnTo>
                  <a:pt x="587" y="2706"/>
                </a:lnTo>
                <a:lnTo>
                  <a:pt x="668" y="2763"/>
                </a:lnTo>
                <a:lnTo>
                  <a:pt x="755" y="2817"/>
                </a:lnTo>
                <a:lnTo>
                  <a:pt x="818" y="2852"/>
                </a:lnTo>
                <a:lnTo>
                  <a:pt x="881" y="2882"/>
                </a:lnTo>
                <a:lnTo>
                  <a:pt x="944" y="2909"/>
                </a:lnTo>
                <a:lnTo>
                  <a:pt x="1012" y="2935"/>
                </a:lnTo>
                <a:lnTo>
                  <a:pt x="1012" y="2937"/>
                </a:lnTo>
                <a:lnTo>
                  <a:pt x="1012" y="3461"/>
                </a:lnTo>
                <a:lnTo>
                  <a:pt x="1013" y="3479"/>
                </a:lnTo>
                <a:lnTo>
                  <a:pt x="1016" y="3497"/>
                </a:lnTo>
                <a:lnTo>
                  <a:pt x="1020" y="3514"/>
                </a:lnTo>
                <a:lnTo>
                  <a:pt x="1026" y="3530"/>
                </a:lnTo>
                <a:lnTo>
                  <a:pt x="1033" y="3545"/>
                </a:lnTo>
                <a:lnTo>
                  <a:pt x="1042" y="3560"/>
                </a:lnTo>
                <a:lnTo>
                  <a:pt x="1052" y="3573"/>
                </a:lnTo>
                <a:lnTo>
                  <a:pt x="1064" y="3586"/>
                </a:lnTo>
                <a:lnTo>
                  <a:pt x="1076" y="3597"/>
                </a:lnTo>
                <a:lnTo>
                  <a:pt x="1090" y="3608"/>
                </a:lnTo>
                <a:lnTo>
                  <a:pt x="1104" y="3616"/>
                </a:lnTo>
                <a:lnTo>
                  <a:pt x="1120" y="3624"/>
                </a:lnTo>
                <a:lnTo>
                  <a:pt x="1136" y="3630"/>
                </a:lnTo>
                <a:lnTo>
                  <a:pt x="1153" y="3634"/>
                </a:lnTo>
                <a:lnTo>
                  <a:pt x="1171" y="3637"/>
                </a:lnTo>
                <a:lnTo>
                  <a:pt x="1189" y="3638"/>
                </a:lnTo>
                <a:lnTo>
                  <a:pt x="1831" y="3638"/>
                </a:lnTo>
                <a:lnTo>
                  <a:pt x="1849" y="3637"/>
                </a:lnTo>
                <a:lnTo>
                  <a:pt x="1867" y="3634"/>
                </a:lnTo>
                <a:lnTo>
                  <a:pt x="1884" y="3630"/>
                </a:lnTo>
                <a:lnTo>
                  <a:pt x="1900" y="3624"/>
                </a:lnTo>
                <a:lnTo>
                  <a:pt x="1915" y="3616"/>
                </a:lnTo>
                <a:lnTo>
                  <a:pt x="1930" y="3608"/>
                </a:lnTo>
                <a:lnTo>
                  <a:pt x="1944" y="3597"/>
                </a:lnTo>
                <a:lnTo>
                  <a:pt x="1956" y="3586"/>
                </a:lnTo>
                <a:lnTo>
                  <a:pt x="1968" y="3573"/>
                </a:lnTo>
                <a:lnTo>
                  <a:pt x="1978" y="3560"/>
                </a:lnTo>
                <a:lnTo>
                  <a:pt x="1987" y="3545"/>
                </a:lnTo>
                <a:lnTo>
                  <a:pt x="1994" y="3530"/>
                </a:lnTo>
                <a:lnTo>
                  <a:pt x="2000" y="3514"/>
                </a:lnTo>
                <a:lnTo>
                  <a:pt x="2004" y="3497"/>
                </a:lnTo>
                <a:lnTo>
                  <a:pt x="2007" y="3479"/>
                </a:lnTo>
                <a:lnTo>
                  <a:pt x="2008" y="3461"/>
                </a:lnTo>
                <a:lnTo>
                  <a:pt x="2008" y="2937"/>
                </a:lnTo>
                <a:lnTo>
                  <a:pt x="2008" y="2935"/>
                </a:lnTo>
                <a:lnTo>
                  <a:pt x="2008" y="2935"/>
                </a:lnTo>
                <a:lnTo>
                  <a:pt x="2076" y="2910"/>
                </a:lnTo>
                <a:lnTo>
                  <a:pt x="2140" y="2883"/>
                </a:lnTo>
                <a:lnTo>
                  <a:pt x="2202" y="2852"/>
                </a:lnTo>
                <a:lnTo>
                  <a:pt x="2265" y="2818"/>
                </a:lnTo>
                <a:lnTo>
                  <a:pt x="2352" y="2764"/>
                </a:lnTo>
                <a:lnTo>
                  <a:pt x="2434" y="2706"/>
                </a:lnTo>
                <a:lnTo>
                  <a:pt x="2509" y="2645"/>
                </a:lnTo>
                <a:lnTo>
                  <a:pt x="2580" y="2579"/>
                </a:lnTo>
                <a:lnTo>
                  <a:pt x="2645" y="2508"/>
                </a:lnTo>
                <a:lnTo>
                  <a:pt x="2707" y="2432"/>
                </a:lnTo>
                <a:lnTo>
                  <a:pt x="2764" y="2351"/>
                </a:lnTo>
                <a:lnTo>
                  <a:pt x="2818" y="2264"/>
                </a:lnTo>
                <a:lnTo>
                  <a:pt x="2866" y="2174"/>
                </a:lnTo>
                <a:lnTo>
                  <a:pt x="2908" y="2084"/>
                </a:lnTo>
                <a:lnTo>
                  <a:pt x="2943" y="1993"/>
                </a:lnTo>
                <a:lnTo>
                  <a:pt x="2971" y="1901"/>
                </a:lnTo>
                <a:lnTo>
                  <a:pt x="2993" y="1808"/>
                </a:lnTo>
                <a:lnTo>
                  <a:pt x="3008" y="1712"/>
                </a:lnTo>
                <a:lnTo>
                  <a:pt x="3017" y="1613"/>
                </a:lnTo>
                <a:lnTo>
                  <a:pt x="3020" y="1511"/>
                </a:lnTo>
                <a:lnTo>
                  <a:pt x="3020" y="1511"/>
                </a:lnTo>
                <a:lnTo>
                  <a:pt x="3020" y="1511"/>
                </a:lnTo>
                <a:lnTo>
                  <a:pt x="3017" y="1408"/>
                </a:lnTo>
                <a:lnTo>
                  <a:pt x="3008" y="1309"/>
                </a:lnTo>
                <a:lnTo>
                  <a:pt x="2993" y="1213"/>
                </a:lnTo>
                <a:lnTo>
                  <a:pt x="2971" y="1119"/>
                </a:lnTo>
                <a:lnTo>
                  <a:pt x="2943" y="1027"/>
                </a:lnTo>
                <a:lnTo>
                  <a:pt x="2908" y="936"/>
                </a:lnTo>
                <a:lnTo>
                  <a:pt x="2866" y="845"/>
                </a:lnTo>
                <a:lnTo>
                  <a:pt x="2818" y="755"/>
                </a:lnTo>
                <a:lnTo>
                  <a:pt x="2764" y="668"/>
                </a:lnTo>
                <a:lnTo>
                  <a:pt x="2707" y="586"/>
                </a:lnTo>
                <a:lnTo>
                  <a:pt x="2645" y="511"/>
                </a:lnTo>
                <a:lnTo>
                  <a:pt x="2580" y="440"/>
                </a:lnTo>
                <a:lnTo>
                  <a:pt x="2509" y="374"/>
                </a:lnTo>
                <a:lnTo>
                  <a:pt x="2433" y="313"/>
                </a:lnTo>
                <a:lnTo>
                  <a:pt x="2352" y="256"/>
                </a:lnTo>
                <a:lnTo>
                  <a:pt x="2265" y="202"/>
                </a:lnTo>
                <a:lnTo>
                  <a:pt x="2175" y="153"/>
                </a:lnTo>
                <a:lnTo>
                  <a:pt x="2084" y="112"/>
                </a:lnTo>
                <a:lnTo>
                  <a:pt x="1993" y="77"/>
                </a:lnTo>
                <a:lnTo>
                  <a:pt x="1901" y="49"/>
                </a:lnTo>
                <a:lnTo>
                  <a:pt x="1807" y="27"/>
                </a:lnTo>
                <a:lnTo>
                  <a:pt x="1711" y="12"/>
                </a:lnTo>
                <a:lnTo>
                  <a:pt x="1612" y="3"/>
                </a:lnTo>
                <a:lnTo>
                  <a:pt x="1509" y="0"/>
                </a:lnTo>
                <a:lnTo>
                  <a:pt x="1509" y="0"/>
                </a:lnTo>
                <a:lnTo>
                  <a:pt x="1510" y="0"/>
                </a:lnTo>
                <a:close/>
              </a:path>
            </a:pathLst>
          </a:custGeom>
          <a:noFill/>
          <a:ln w="54720" cap="sq">
            <a:solidFill>
              <a:srgbClr val="F2C02C"/>
            </a:solidFill>
            <a:miter/>
          </a:ln>
        </p:spPr>
      </p:sp>
      <p:sp>
        <p:nvSpPr>
          <p:cNvPr id="96" name="Freeform: Shape 95"/>
          <p:cNvSpPr/>
          <p:nvPr/>
        </p:nvSpPr>
        <p:spPr>
          <a:xfrm>
            <a:off x="4782600" y="5346720"/>
            <a:ext cx="510840" cy="127800"/>
          </a:xfrm>
          <a:custGeom>
            <a:avLst/>
            <a:gdLst/>
            <a:ahLst/>
            <a:cxnLst/>
            <a:rect l="0" t="0" r="r" b="b"/>
            <a:pathLst>
              <a:path w="1419" h="355">
                <a:moveTo>
                  <a:pt x="709" y="355"/>
                </a:moveTo>
                <a:lnTo>
                  <a:pt x="1241" y="355"/>
                </a:lnTo>
                <a:lnTo>
                  <a:pt x="1259" y="354"/>
                </a:lnTo>
                <a:lnTo>
                  <a:pt x="1277" y="351"/>
                </a:lnTo>
                <a:lnTo>
                  <a:pt x="1294" y="347"/>
                </a:lnTo>
                <a:lnTo>
                  <a:pt x="1310" y="341"/>
                </a:lnTo>
                <a:lnTo>
                  <a:pt x="1326" y="334"/>
                </a:lnTo>
                <a:lnTo>
                  <a:pt x="1340" y="325"/>
                </a:lnTo>
                <a:lnTo>
                  <a:pt x="1354" y="315"/>
                </a:lnTo>
                <a:lnTo>
                  <a:pt x="1367" y="303"/>
                </a:lnTo>
                <a:lnTo>
                  <a:pt x="1378" y="291"/>
                </a:lnTo>
                <a:lnTo>
                  <a:pt x="1388" y="277"/>
                </a:lnTo>
                <a:lnTo>
                  <a:pt x="1397" y="262"/>
                </a:lnTo>
                <a:lnTo>
                  <a:pt x="1405" y="247"/>
                </a:lnTo>
                <a:lnTo>
                  <a:pt x="1411" y="231"/>
                </a:lnTo>
                <a:lnTo>
                  <a:pt x="1415" y="214"/>
                </a:lnTo>
                <a:lnTo>
                  <a:pt x="1418" y="196"/>
                </a:lnTo>
                <a:lnTo>
                  <a:pt x="1419" y="178"/>
                </a:lnTo>
                <a:lnTo>
                  <a:pt x="1418" y="160"/>
                </a:lnTo>
                <a:lnTo>
                  <a:pt x="1415" y="142"/>
                </a:lnTo>
                <a:lnTo>
                  <a:pt x="1411" y="125"/>
                </a:lnTo>
                <a:lnTo>
                  <a:pt x="1405" y="109"/>
                </a:lnTo>
                <a:lnTo>
                  <a:pt x="1397" y="93"/>
                </a:lnTo>
                <a:lnTo>
                  <a:pt x="1388" y="79"/>
                </a:lnTo>
                <a:lnTo>
                  <a:pt x="1378" y="65"/>
                </a:lnTo>
                <a:lnTo>
                  <a:pt x="1367" y="52"/>
                </a:lnTo>
                <a:lnTo>
                  <a:pt x="1354" y="41"/>
                </a:lnTo>
                <a:lnTo>
                  <a:pt x="1340" y="30"/>
                </a:lnTo>
                <a:lnTo>
                  <a:pt x="1326" y="22"/>
                </a:lnTo>
                <a:lnTo>
                  <a:pt x="1310" y="14"/>
                </a:lnTo>
                <a:lnTo>
                  <a:pt x="1294" y="8"/>
                </a:lnTo>
                <a:lnTo>
                  <a:pt x="1277" y="4"/>
                </a:lnTo>
                <a:lnTo>
                  <a:pt x="1259" y="1"/>
                </a:lnTo>
                <a:lnTo>
                  <a:pt x="1241" y="0"/>
                </a:lnTo>
                <a:lnTo>
                  <a:pt x="178" y="0"/>
                </a:lnTo>
                <a:lnTo>
                  <a:pt x="160" y="1"/>
                </a:lnTo>
                <a:lnTo>
                  <a:pt x="142" y="4"/>
                </a:lnTo>
                <a:lnTo>
                  <a:pt x="125" y="8"/>
                </a:lnTo>
                <a:lnTo>
                  <a:pt x="109" y="14"/>
                </a:lnTo>
                <a:lnTo>
                  <a:pt x="93" y="22"/>
                </a:lnTo>
                <a:lnTo>
                  <a:pt x="79" y="30"/>
                </a:lnTo>
                <a:lnTo>
                  <a:pt x="65" y="41"/>
                </a:lnTo>
                <a:lnTo>
                  <a:pt x="52" y="52"/>
                </a:lnTo>
                <a:lnTo>
                  <a:pt x="41" y="65"/>
                </a:lnTo>
                <a:lnTo>
                  <a:pt x="30" y="79"/>
                </a:lnTo>
                <a:lnTo>
                  <a:pt x="22" y="93"/>
                </a:lnTo>
                <a:lnTo>
                  <a:pt x="14" y="109"/>
                </a:lnTo>
                <a:lnTo>
                  <a:pt x="8" y="125"/>
                </a:lnTo>
                <a:lnTo>
                  <a:pt x="4" y="142"/>
                </a:lnTo>
                <a:lnTo>
                  <a:pt x="1" y="160"/>
                </a:lnTo>
                <a:lnTo>
                  <a:pt x="0" y="178"/>
                </a:lnTo>
                <a:lnTo>
                  <a:pt x="1" y="196"/>
                </a:lnTo>
                <a:lnTo>
                  <a:pt x="4" y="214"/>
                </a:lnTo>
                <a:lnTo>
                  <a:pt x="8" y="231"/>
                </a:lnTo>
                <a:lnTo>
                  <a:pt x="14" y="247"/>
                </a:lnTo>
                <a:lnTo>
                  <a:pt x="22" y="262"/>
                </a:lnTo>
                <a:lnTo>
                  <a:pt x="30" y="277"/>
                </a:lnTo>
                <a:lnTo>
                  <a:pt x="41" y="291"/>
                </a:lnTo>
                <a:lnTo>
                  <a:pt x="52" y="303"/>
                </a:lnTo>
                <a:lnTo>
                  <a:pt x="65" y="315"/>
                </a:lnTo>
                <a:lnTo>
                  <a:pt x="79" y="325"/>
                </a:lnTo>
                <a:lnTo>
                  <a:pt x="93" y="334"/>
                </a:lnTo>
                <a:lnTo>
                  <a:pt x="109" y="341"/>
                </a:lnTo>
                <a:lnTo>
                  <a:pt x="125" y="347"/>
                </a:lnTo>
                <a:lnTo>
                  <a:pt x="142" y="351"/>
                </a:lnTo>
                <a:lnTo>
                  <a:pt x="160" y="354"/>
                </a:lnTo>
                <a:lnTo>
                  <a:pt x="178" y="355"/>
                </a:lnTo>
                <a:lnTo>
                  <a:pt x="709" y="355"/>
                </a:lnTo>
                <a:close/>
              </a:path>
            </a:pathLst>
          </a:custGeom>
          <a:noFill/>
          <a:ln w="54720" cap="rnd">
            <a:solidFill>
              <a:srgbClr val="F2C02C"/>
            </a:solidFill>
            <a:round/>
          </a:ln>
        </p:spPr>
      </p:sp>
      <p:sp>
        <p:nvSpPr>
          <p:cNvPr id="97" name="Freeform: Shape 96"/>
          <p:cNvSpPr/>
          <p:nvPr/>
        </p:nvSpPr>
        <p:spPr>
          <a:xfrm>
            <a:off x="4831920" y="5472720"/>
            <a:ext cx="412200" cy="127800"/>
          </a:xfrm>
          <a:custGeom>
            <a:avLst/>
            <a:gdLst/>
            <a:ahLst/>
            <a:cxnLst/>
            <a:rect l="0" t="0" r="r" b="b"/>
            <a:pathLst>
              <a:path w="1145" h="355">
                <a:moveTo>
                  <a:pt x="572" y="355"/>
                </a:moveTo>
                <a:lnTo>
                  <a:pt x="968" y="355"/>
                </a:lnTo>
                <a:lnTo>
                  <a:pt x="986" y="354"/>
                </a:lnTo>
                <a:lnTo>
                  <a:pt x="1003" y="351"/>
                </a:lnTo>
                <a:lnTo>
                  <a:pt x="1020" y="347"/>
                </a:lnTo>
                <a:lnTo>
                  <a:pt x="1037" y="341"/>
                </a:lnTo>
                <a:lnTo>
                  <a:pt x="1052" y="334"/>
                </a:lnTo>
                <a:lnTo>
                  <a:pt x="1067" y="325"/>
                </a:lnTo>
                <a:lnTo>
                  <a:pt x="1080" y="315"/>
                </a:lnTo>
                <a:lnTo>
                  <a:pt x="1093" y="303"/>
                </a:lnTo>
                <a:lnTo>
                  <a:pt x="1104" y="291"/>
                </a:lnTo>
                <a:lnTo>
                  <a:pt x="1115" y="277"/>
                </a:lnTo>
                <a:lnTo>
                  <a:pt x="1123" y="262"/>
                </a:lnTo>
                <a:lnTo>
                  <a:pt x="1131" y="247"/>
                </a:lnTo>
                <a:lnTo>
                  <a:pt x="1137" y="231"/>
                </a:lnTo>
                <a:lnTo>
                  <a:pt x="1141" y="214"/>
                </a:lnTo>
                <a:lnTo>
                  <a:pt x="1144" y="196"/>
                </a:lnTo>
                <a:lnTo>
                  <a:pt x="1145" y="178"/>
                </a:lnTo>
                <a:lnTo>
                  <a:pt x="1145" y="178"/>
                </a:lnTo>
                <a:lnTo>
                  <a:pt x="1144" y="160"/>
                </a:lnTo>
                <a:lnTo>
                  <a:pt x="1141" y="142"/>
                </a:lnTo>
                <a:lnTo>
                  <a:pt x="1137" y="125"/>
                </a:lnTo>
                <a:lnTo>
                  <a:pt x="1131" y="109"/>
                </a:lnTo>
                <a:lnTo>
                  <a:pt x="1123" y="93"/>
                </a:lnTo>
                <a:lnTo>
                  <a:pt x="1115" y="79"/>
                </a:lnTo>
                <a:lnTo>
                  <a:pt x="1104" y="65"/>
                </a:lnTo>
                <a:lnTo>
                  <a:pt x="1093" y="52"/>
                </a:lnTo>
                <a:lnTo>
                  <a:pt x="1080" y="41"/>
                </a:lnTo>
                <a:lnTo>
                  <a:pt x="1067" y="30"/>
                </a:lnTo>
                <a:lnTo>
                  <a:pt x="1052" y="22"/>
                </a:lnTo>
                <a:lnTo>
                  <a:pt x="1037" y="14"/>
                </a:lnTo>
                <a:lnTo>
                  <a:pt x="1020" y="8"/>
                </a:lnTo>
                <a:lnTo>
                  <a:pt x="1003" y="4"/>
                </a:lnTo>
                <a:lnTo>
                  <a:pt x="986" y="1"/>
                </a:lnTo>
                <a:lnTo>
                  <a:pt x="968" y="0"/>
                </a:lnTo>
                <a:lnTo>
                  <a:pt x="177" y="0"/>
                </a:lnTo>
                <a:lnTo>
                  <a:pt x="159" y="1"/>
                </a:lnTo>
                <a:lnTo>
                  <a:pt x="142" y="4"/>
                </a:lnTo>
                <a:lnTo>
                  <a:pt x="125" y="8"/>
                </a:lnTo>
                <a:lnTo>
                  <a:pt x="108" y="14"/>
                </a:lnTo>
                <a:lnTo>
                  <a:pt x="93" y="22"/>
                </a:lnTo>
                <a:lnTo>
                  <a:pt x="78" y="30"/>
                </a:lnTo>
                <a:lnTo>
                  <a:pt x="65" y="41"/>
                </a:lnTo>
                <a:lnTo>
                  <a:pt x="52" y="52"/>
                </a:lnTo>
                <a:lnTo>
                  <a:pt x="41" y="65"/>
                </a:lnTo>
                <a:lnTo>
                  <a:pt x="30" y="79"/>
                </a:lnTo>
                <a:lnTo>
                  <a:pt x="22" y="93"/>
                </a:lnTo>
                <a:lnTo>
                  <a:pt x="14" y="109"/>
                </a:lnTo>
                <a:lnTo>
                  <a:pt x="8" y="125"/>
                </a:lnTo>
                <a:lnTo>
                  <a:pt x="4" y="142"/>
                </a:lnTo>
                <a:lnTo>
                  <a:pt x="1" y="160"/>
                </a:lnTo>
                <a:lnTo>
                  <a:pt x="0" y="178"/>
                </a:lnTo>
                <a:lnTo>
                  <a:pt x="0" y="178"/>
                </a:lnTo>
                <a:lnTo>
                  <a:pt x="1" y="196"/>
                </a:lnTo>
                <a:lnTo>
                  <a:pt x="4" y="214"/>
                </a:lnTo>
                <a:lnTo>
                  <a:pt x="8" y="231"/>
                </a:lnTo>
                <a:lnTo>
                  <a:pt x="14" y="247"/>
                </a:lnTo>
                <a:lnTo>
                  <a:pt x="22" y="262"/>
                </a:lnTo>
                <a:lnTo>
                  <a:pt x="30" y="277"/>
                </a:lnTo>
                <a:lnTo>
                  <a:pt x="41" y="291"/>
                </a:lnTo>
                <a:lnTo>
                  <a:pt x="52" y="303"/>
                </a:lnTo>
                <a:lnTo>
                  <a:pt x="65" y="315"/>
                </a:lnTo>
                <a:lnTo>
                  <a:pt x="78" y="325"/>
                </a:lnTo>
                <a:lnTo>
                  <a:pt x="93" y="334"/>
                </a:lnTo>
                <a:lnTo>
                  <a:pt x="108" y="341"/>
                </a:lnTo>
                <a:lnTo>
                  <a:pt x="125" y="347"/>
                </a:lnTo>
                <a:lnTo>
                  <a:pt x="142" y="351"/>
                </a:lnTo>
                <a:lnTo>
                  <a:pt x="159" y="354"/>
                </a:lnTo>
                <a:lnTo>
                  <a:pt x="177" y="355"/>
                </a:lnTo>
                <a:lnTo>
                  <a:pt x="572" y="355"/>
                </a:lnTo>
                <a:close/>
              </a:path>
            </a:pathLst>
          </a:custGeom>
          <a:noFill/>
          <a:ln w="54720" cap="rnd">
            <a:solidFill>
              <a:srgbClr val="F2C02C"/>
            </a:solidFill>
            <a:round/>
          </a:ln>
        </p:spPr>
      </p:sp>
      <p:sp>
        <p:nvSpPr>
          <p:cNvPr id="98" name="Freeform: Shape 97"/>
          <p:cNvSpPr/>
          <p:nvPr/>
        </p:nvSpPr>
        <p:spPr>
          <a:xfrm>
            <a:off x="4791600" y="4398840"/>
            <a:ext cx="498600" cy="947880"/>
          </a:xfrm>
          <a:custGeom>
            <a:avLst/>
            <a:gdLst/>
            <a:ahLst/>
            <a:cxnLst/>
            <a:rect l="0" t="0" r="r" b="b"/>
            <a:pathLst>
              <a:path w="1385" h="2633">
                <a:moveTo>
                  <a:pt x="503" y="2633"/>
                </a:moveTo>
                <a:lnTo>
                  <a:pt x="513" y="1969"/>
                </a:lnTo>
                <a:lnTo>
                  <a:pt x="520" y="1619"/>
                </a:lnTo>
                <a:lnTo>
                  <a:pt x="527" y="1392"/>
                </a:lnTo>
                <a:lnTo>
                  <a:pt x="531" y="1352"/>
                </a:lnTo>
                <a:lnTo>
                  <a:pt x="541" y="1314"/>
                </a:lnTo>
                <a:lnTo>
                  <a:pt x="555" y="1278"/>
                </a:lnTo>
                <a:lnTo>
                  <a:pt x="573" y="1244"/>
                </a:lnTo>
                <a:lnTo>
                  <a:pt x="595" y="1211"/>
                </a:lnTo>
                <a:lnTo>
                  <a:pt x="620" y="1180"/>
                </a:lnTo>
                <a:lnTo>
                  <a:pt x="680" y="1122"/>
                </a:lnTo>
                <a:lnTo>
                  <a:pt x="749" y="1069"/>
                </a:lnTo>
                <a:lnTo>
                  <a:pt x="825" y="1018"/>
                </a:lnTo>
                <a:lnTo>
                  <a:pt x="987" y="922"/>
                </a:lnTo>
                <a:lnTo>
                  <a:pt x="1146" y="822"/>
                </a:lnTo>
                <a:lnTo>
                  <a:pt x="1216" y="768"/>
                </a:lnTo>
                <a:lnTo>
                  <a:pt x="1278" y="709"/>
                </a:lnTo>
                <a:lnTo>
                  <a:pt x="1305" y="677"/>
                </a:lnTo>
                <a:lnTo>
                  <a:pt x="1328" y="644"/>
                </a:lnTo>
                <a:lnTo>
                  <a:pt x="1348" y="609"/>
                </a:lnTo>
                <a:lnTo>
                  <a:pt x="1364" y="572"/>
                </a:lnTo>
                <a:lnTo>
                  <a:pt x="1376" y="533"/>
                </a:lnTo>
                <a:lnTo>
                  <a:pt x="1383" y="492"/>
                </a:lnTo>
                <a:lnTo>
                  <a:pt x="1385" y="448"/>
                </a:lnTo>
                <a:lnTo>
                  <a:pt x="1382" y="402"/>
                </a:lnTo>
                <a:lnTo>
                  <a:pt x="1374" y="364"/>
                </a:lnTo>
                <a:lnTo>
                  <a:pt x="1363" y="332"/>
                </a:lnTo>
                <a:lnTo>
                  <a:pt x="1347" y="304"/>
                </a:lnTo>
                <a:lnTo>
                  <a:pt x="1328" y="279"/>
                </a:lnTo>
                <a:lnTo>
                  <a:pt x="1306" y="259"/>
                </a:lnTo>
                <a:lnTo>
                  <a:pt x="1280" y="243"/>
                </a:lnTo>
                <a:lnTo>
                  <a:pt x="1252" y="230"/>
                </a:lnTo>
                <a:lnTo>
                  <a:pt x="1222" y="221"/>
                </a:lnTo>
                <a:lnTo>
                  <a:pt x="1190" y="214"/>
                </a:lnTo>
                <a:lnTo>
                  <a:pt x="1156" y="211"/>
                </a:lnTo>
                <a:lnTo>
                  <a:pt x="1084" y="214"/>
                </a:lnTo>
                <a:lnTo>
                  <a:pt x="1010" y="227"/>
                </a:lnTo>
                <a:lnTo>
                  <a:pt x="936" y="249"/>
                </a:lnTo>
                <a:lnTo>
                  <a:pt x="865" y="278"/>
                </a:lnTo>
                <a:lnTo>
                  <a:pt x="800" y="313"/>
                </a:lnTo>
                <a:lnTo>
                  <a:pt x="743" y="354"/>
                </a:lnTo>
                <a:lnTo>
                  <a:pt x="719" y="375"/>
                </a:lnTo>
                <a:lnTo>
                  <a:pt x="697" y="397"/>
                </a:lnTo>
                <a:lnTo>
                  <a:pt x="679" y="420"/>
                </a:lnTo>
                <a:lnTo>
                  <a:pt x="665" y="443"/>
                </a:lnTo>
                <a:lnTo>
                  <a:pt x="654" y="466"/>
                </a:lnTo>
                <a:lnTo>
                  <a:pt x="649" y="489"/>
                </a:lnTo>
                <a:lnTo>
                  <a:pt x="648" y="512"/>
                </a:lnTo>
                <a:lnTo>
                  <a:pt x="652" y="535"/>
                </a:lnTo>
                <a:lnTo>
                  <a:pt x="661" y="557"/>
                </a:lnTo>
                <a:lnTo>
                  <a:pt x="677" y="579"/>
                </a:lnTo>
                <a:lnTo>
                  <a:pt x="691" y="593"/>
                </a:lnTo>
                <a:lnTo>
                  <a:pt x="705" y="604"/>
                </a:lnTo>
                <a:lnTo>
                  <a:pt x="718" y="612"/>
                </a:lnTo>
                <a:lnTo>
                  <a:pt x="732" y="616"/>
                </a:lnTo>
                <a:lnTo>
                  <a:pt x="745" y="618"/>
                </a:lnTo>
                <a:lnTo>
                  <a:pt x="758" y="618"/>
                </a:lnTo>
                <a:lnTo>
                  <a:pt x="771" y="614"/>
                </a:lnTo>
                <a:lnTo>
                  <a:pt x="783" y="609"/>
                </a:lnTo>
                <a:lnTo>
                  <a:pt x="794" y="601"/>
                </a:lnTo>
                <a:lnTo>
                  <a:pt x="805" y="591"/>
                </a:lnTo>
                <a:lnTo>
                  <a:pt x="815" y="579"/>
                </a:lnTo>
                <a:lnTo>
                  <a:pt x="825" y="565"/>
                </a:lnTo>
                <a:lnTo>
                  <a:pt x="841" y="532"/>
                </a:lnTo>
                <a:lnTo>
                  <a:pt x="854" y="495"/>
                </a:lnTo>
                <a:lnTo>
                  <a:pt x="863" y="453"/>
                </a:lnTo>
                <a:lnTo>
                  <a:pt x="866" y="409"/>
                </a:lnTo>
                <a:lnTo>
                  <a:pt x="865" y="363"/>
                </a:lnTo>
                <a:lnTo>
                  <a:pt x="858" y="317"/>
                </a:lnTo>
                <a:lnTo>
                  <a:pt x="845" y="271"/>
                </a:lnTo>
                <a:lnTo>
                  <a:pt x="824" y="228"/>
                </a:lnTo>
                <a:lnTo>
                  <a:pt x="812" y="207"/>
                </a:lnTo>
                <a:lnTo>
                  <a:pt x="797" y="188"/>
                </a:lnTo>
                <a:lnTo>
                  <a:pt x="780" y="170"/>
                </a:lnTo>
                <a:lnTo>
                  <a:pt x="762" y="153"/>
                </a:lnTo>
                <a:lnTo>
                  <a:pt x="737" y="134"/>
                </a:lnTo>
                <a:lnTo>
                  <a:pt x="704" y="113"/>
                </a:lnTo>
                <a:lnTo>
                  <a:pt x="665" y="91"/>
                </a:lnTo>
                <a:lnTo>
                  <a:pt x="619" y="70"/>
                </a:lnTo>
                <a:lnTo>
                  <a:pt x="570" y="49"/>
                </a:lnTo>
                <a:lnTo>
                  <a:pt x="516" y="31"/>
                </a:lnTo>
                <a:lnTo>
                  <a:pt x="460" y="15"/>
                </a:lnTo>
                <a:lnTo>
                  <a:pt x="403" y="5"/>
                </a:lnTo>
                <a:lnTo>
                  <a:pt x="345" y="0"/>
                </a:lnTo>
                <a:lnTo>
                  <a:pt x="288" y="2"/>
                </a:lnTo>
                <a:lnTo>
                  <a:pt x="232" y="11"/>
                </a:lnTo>
                <a:lnTo>
                  <a:pt x="205" y="20"/>
                </a:lnTo>
                <a:lnTo>
                  <a:pt x="179" y="30"/>
                </a:lnTo>
                <a:lnTo>
                  <a:pt x="154" y="43"/>
                </a:lnTo>
                <a:lnTo>
                  <a:pt x="130" y="59"/>
                </a:lnTo>
                <a:lnTo>
                  <a:pt x="107" y="77"/>
                </a:lnTo>
                <a:lnTo>
                  <a:pt x="85" y="99"/>
                </a:lnTo>
                <a:lnTo>
                  <a:pt x="65" y="123"/>
                </a:lnTo>
                <a:lnTo>
                  <a:pt x="46" y="151"/>
                </a:lnTo>
                <a:lnTo>
                  <a:pt x="30" y="182"/>
                </a:lnTo>
                <a:lnTo>
                  <a:pt x="15" y="217"/>
                </a:lnTo>
                <a:lnTo>
                  <a:pt x="4" y="251"/>
                </a:lnTo>
                <a:lnTo>
                  <a:pt x="0" y="287"/>
                </a:lnTo>
                <a:lnTo>
                  <a:pt x="2" y="322"/>
                </a:lnTo>
                <a:lnTo>
                  <a:pt x="8" y="358"/>
                </a:lnTo>
                <a:lnTo>
                  <a:pt x="20" y="394"/>
                </a:lnTo>
                <a:lnTo>
                  <a:pt x="37" y="430"/>
                </a:lnTo>
                <a:lnTo>
                  <a:pt x="82" y="502"/>
                </a:lnTo>
                <a:lnTo>
                  <a:pt x="141" y="576"/>
                </a:lnTo>
                <a:lnTo>
                  <a:pt x="211" y="649"/>
                </a:lnTo>
                <a:lnTo>
                  <a:pt x="372" y="796"/>
                </a:lnTo>
                <a:lnTo>
                  <a:pt x="540" y="941"/>
                </a:lnTo>
                <a:lnTo>
                  <a:pt x="693" y="1082"/>
                </a:lnTo>
                <a:lnTo>
                  <a:pt x="756" y="1151"/>
                </a:lnTo>
                <a:lnTo>
                  <a:pt x="805" y="1219"/>
                </a:lnTo>
                <a:lnTo>
                  <a:pt x="824" y="1252"/>
                </a:lnTo>
                <a:lnTo>
                  <a:pt x="839" y="1285"/>
                </a:lnTo>
                <a:lnTo>
                  <a:pt x="849" y="1317"/>
                </a:lnTo>
                <a:lnTo>
                  <a:pt x="854" y="1348"/>
                </a:lnTo>
                <a:lnTo>
                  <a:pt x="857" y="1471"/>
                </a:lnTo>
                <a:lnTo>
                  <a:pt x="857" y="1648"/>
                </a:lnTo>
                <a:lnTo>
                  <a:pt x="849" y="2078"/>
                </a:lnTo>
                <a:lnTo>
                  <a:pt x="833" y="2633"/>
                </a:lnTo>
                <a:lnTo>
                  <a:pt x="503" y="2633"/>
                </a:lnTo>
                <a:close/>
              </a:path>
            </a:pathLst>
          </a:custGeom>
          <a:noFill/>
          <a:ln w="54720" cap="rnd">
            <a:solidFill>
              <a:srgbClr val="F2C02C"/>
            </a:solidFill>
            <a:round/>
          </a:ln>
        </p:spPr>
      </p:sp>
      <p:sp>
        <p:nvSpPr>
          <p:cNvPr id="99" name="Straight Connector 98"/>
          <p:cNvSpPr/>
          <p:nvPr/>
        </p:nvSpPr>
        <p:spPr>
          <a:xfrm>
            <a:off x="5038200" y="3555720"/>
            <a:ext cx="0" cy="18648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Straight Connector 99"/>
          <p:cNvSpPr/>
          <p:nvPr/>
        </p:nvSpPr>
        <p:spPr>
          <a:xfrm flipH="1">
            <a:off x="5681520" y="3826080"/>
            <a:ext cx="131760" cy="13176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1" name="Straight Connector 100"/>
          <p:cNvSpPr/>
          <p:nvPr/>
        </p:nvSpPr>
        <p:spPr>
          <a:xfrm flipH="1">
            <a:off x="5831280" y="4548240"/>
            <a:ext cx="186480" cy="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" name="Straight Connector 101"/>
          <p:cNvSpPr/>
          <p:nvPr/>
        </p:nvSpPr>
        <p:spPr>
          <a:xfrm>
            <a:off x="4262400" y="3826080"/>
            <a:ext cx="131760" cy="13176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3" name="Straight Connector 102"/>
          <p:cNvSpPr/>
          <p:nvPr/>
        </p:nvSpPr>
        <p:spPr>
          <a:xfrm>
            <a:off x="4057920" y="4548240"/>
            <a:ext cx="186480" cy="0"/>
          </a:xfrm>
          <a:prstGeom prst="line">
            <a:avLst/>
          </a:prstGeom>
          <a:ln w="5472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4" name="Freeform: Shape 103"/>
          <p:cNvSpPr/>
          <p:nvPr/>
        </p:nvSpPr>
        <p:spPr>
          <a:xfrm>
            <a:off x="6381000" y="350856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4"/>
                </a:lnTo>
                <a:lnTo>
                  <a:pt x="516" y="350"/>
                </a:lnTo>
                <a:lnTo>
                  <a:pt x="510" y="366"/>
                </a:lnTo>
                <a:lnTo>
                  <a:pt x="503" y="382"/>
                </a:lnTo>
                <a:lnTo>
                  <a:pt x="494" y="398"/>
                </a:lnTo>
                <a:lnTo>
                  <a:pt x="485" y="413"/>
                </a:lnTo>
                <a:lnTo>
                  <a:pt x="474" y="428"/>
                </a:lnTo>
                <a:lnTo>
                  <a:pt x="464" y="441"/>
                </a:lnTo>
                <a:lnTo>
                  <a:pt x="452" y="453"/>
                </a:lnTo>
                <a:lnTo>
                  <a:pt x="440" y="465"/>
                </a:lnTo>
                <a:lnTo>
                  <a:pt x="426" y="475"/>
                </a:lnTo>
                <a:lnTo>
                  <a:pt x="412" y="486"/>
                </a:lnTo>
                <a:lnTo>
                  <a:pt x="397" y="495"/>
                </a:lnTo>
                <a:lnTo>
                  <a:pt x="381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6" y="522"/>
                </a:lnTo>
                <a:lnTo>
                  <a:pt x="180" y="517"/>
                </a:lnTo>
                <a:lnTo>
                  <a:pt x="164" y="511"/>
                </a:lnTo>
                <a:lnTo>
                  <a:pt x="148" y="504"/>
                </a:lnTo>
                <a:lnTo>
                  <a:pt x="132" y="495"/>
                </a:lnTo>
                <a:lnTo>
                  <a:pt x="117" y="486"/>
                </a:lnTo>
                <a:lnTo>
                  <a:pt x="102" y="475"/>
                </a:lnTo>
                <a:lnTo>
                  <a:pt x="89" y="465"/>
                </a:lnTo>
                <a:lnTo>
                  <a:pt x="77" y="453"/>
                </a:lnTo>
                <a:lnTo>
                  <a:pt x="65" y="441"/>
                </a:lnTo>
                <a:lnTo>
                  <a:pt x="55" y="428"/>
                </a:lnTo>
                <a:lnTo>
                  <a:pt x="44" y="413"/>
                </a:lnTo>
                <a:lnTo>
                  <a:pt x="35" y="398"/>
                </a:lnTo>
                <a:lnTo>
                  <a:pt x="26" y="382"/>
                </a:lnTo>
                <a:lnTo>
                  <a:pt x="19" y="366"/>
                </a:lnTo>
                <a:lnTo>
                  <a:pt x="13" y="350"/>
                </a:lnTo>
                <a:lnTo>
                  <a:pt x="8" y="334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9"/>
                </a:lnTo>
                <a:lnTo>
                  <a:pt x="35" y="133"/>
                </a:lnTo>
                <a:lnTo>
                  <a:pt x="44" y="118"/>
                </a:lnTo>
                <a:lnTo>
                  <a:pt x="55" y="104"/>
                </a:lnTo>
                <a:lnTo>
                  <a:pt x="65" y="90"/>
                </a:lnTo>
                <a:lnTo>
                  <a:pt x="77" y="78"/>
                </a:lnTo>
                <a:lnTo>
                  <a:pt x="89" y="66"/>
                </a:lnTo>
                <a:lnTo>
                  <a:pt x="102" y="56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0" y="2"/>
                </a:lnTo>
                <a:lnTo>
                  <a:pt x="317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1" y="27"/>
                </a:lnTo>
                <a:lnTo>
                  <a:pt x="397" y="36"/>
                </a:lnTo>
                <a:lnTo>
                  <a:pt x="412" y="45"/>
                </a:lnTo>
                <a:lnTo>
                  <a:pt x="426" y="56"/>
                </a:lnTo>
                <a:lnTo>
                  <a:pt x="440" y="66"/>
                </a:lnTo>
                <a:lnTo>
                  <a:pt x="452" y="78"/>
                </a:lnTo>
                <a:lnTo>
                  <a:pt x="464" y="90"/>
                </a:lnTo>
                <a:lnTo>
                  <a:pt x="474" y="104"/>
                </a:lnTo>
                <a:lnTo>
                  <a:pt x="485" y="118"/>
                </a:lnTo>
                <a:lnTo>
                  <a:pt x="494" y="133"/>
                </a:lnTo>
                <a:lnTo>
                  <a:pt x="503" y="149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sp>
        <p:nvSpPr>
          <p:cNvPr id="105" name="Freeform: Shape 104"/>
          <p:cNvSpPr/>
          <p:nvPr/>
        </p:nvSpPr>
        <p:spPr>
          <a:xfrm>
            <a:off x="6381000" y="350856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4"/>
                </a:lnTo>
                <a:lnTo>
                  <a:pt x="516" y="350"/>
                </a:lnTo>
                <a:lnTo>
                  <a:pt x="510" y="366"/>
                </a:lnTo>
                <a:lnTo>
                  <a:pt x="503" y="382"/>
                </a:lnTo>
                <a:lnTo>
                  <a:pt x="494" y="398"/>
                </a:lnTo>
                <a:lnTo>
                  <a:pt x="485" y="413"/>
                </a:lnTo>
                <a:lnTo>
                  <a:pt x="474" y="428"/>
                </a:lnTo>
                <a:lnTo>
                  <a:pt x="464" y="441"/>
                </a:lnTo>
                <a:lnTo>
                  <a:pt x="452" y="453"/>
                </a:lnTo>
                <a:lnTo>
                  <a:pt x="440" y="465"/>
                </a:lnTo>
                <a:lnTo>
                  <a:pt x="426" y="475"/>
                </a:lnTo>
                <a:lnTo>
                  <a:pt x="412" y="486"/>
                </a:lnTo>
                <a:lnTo>
                  <a:pt x="397" y="495"/>
                </a:lnTo>
                <a:lnTo>
                  <a:pt x="381" y="504"/>
                </a:lnTo>
                <a:lnTo>
                  <a:pt x="366" y="511"/>
                </a:lnTo>
                <a:lnTo>
                  <a:pt x="350" y="517"/>
                </a:lnTo>
                <a:lnTo>
                  <a:pt x="334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6" y="522"/>
                </a:lnTo>
                <a:lnTo>
                  <a:pt x="180" y="517"/>
                </a:lnTo>
                <a:lnTo>
                  <a:pt x="164" y="511"/>
                </a:lnTo>
                <a:lnTo>
                  <a:pt x="148" y="504"/>
                </a:lnTo>
                <a:lnTo>
                  <a:pt x="132" y="495"/>
                </a:lnTo>
                <a:lnTo>
                  <a:pt x="117" y="486"/>
                </a:lnTo>
                <a:lnTo>
                  <a:pt x="102" y="475"/>
                </a:lnTo>
                <a:lnTo>
                  <a:pt x="89" y="465"/>
                </a:lnTo>
                <a:lnTo>
                  <a:pt x="77" y="453"/>
                </a:lnTo>
                <a:lnTo>
                  <a:pt x="65" y="441"/>
                </a:lnTo>
                <a:lnTo>
                  <a:pt x="55" y="428"/>
                </a:lnTo>
                <a:lnTo>
                  <a:pt x="44" y="413"/>
                </a:lnTo>
                <a:lnTo>
                  <a:pt x="35" y="398"/>
                </a:lnTo>
                <a:lnTo>
                  <a:pt x="26" y="382"/>
                </a:lnTo>
                <a:lnTo>
                  <a:pt x="19" y="366"/>
                </a:lnTo>
                <a:lnTo>
                  <a:pt x="13" y="350"/>
                </a:lnTo>
                <a:lnTo>
                  <a:pt x="8" y="334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9"/>
                </a:lnTo>
                <a:lnTo>
                  <a:pt x="35" y="133"/>
                </a:lnTo>
                <a:lnTo>
                  <a:pt x="44" y="118"/>
                </a:lnTo>
                <a:lnTo>
                  <a:pt x="55" y="104"/>
                </a:lnTo>
                <a:lnTo>
                  <a:pt x="65" y="90"/>
                </a:lnTo>
                <a:lnTo>
                  <a:pt x="77" y="78"/>
                </a:lnTo>
                <a:lnTo>
                  <a:pt x="89" y="66"/>
                </a:lnTo>
                <a:lnTo>
                  <a:pt x="102" y="56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0" y="2"/>
                </a:lnTo>
                <a:lnTo>
                  <a:pt x="317" y="5"/>
                </a:lnTo>
                <a:lnTo>
                  <a:pt x="334" y="9"/>
                </a:lnTo>
                <a:lnTo>
                  <a:pt x="350" y="14"/>
                </a:lnTo>
                <a:lnTo>
                  <a:pt x="366" y="20"/>
                </a:lnTo>
                <a:lnTo>
                  <a:pt x="381" y="27"/>
                </a:lnTo>
                <a:lnTo>
                  <a:pt x="397" y="36"/>
                </a:lnTo>
                <a:lnTo>
                  <a:pt x="412" y="45"/>
                </a:lnTo>
                <a:lnTo>
                  <a:pt x="426" y="56"/>
                </a:lnTo>
                <a:lnTo>
                  <a:pt x="440" y="66"/>
                </a:lnTo>
                <a:lnTo>
                  <a:pt x="452" y="78"/>
                </a:lnTo>
                <a:lnTo>
                  <a:pt x="464" y="90"/>
                </a:lnTo>
                <a:lnTo>
                  <a:pt x="474" y="104"/>
                </a:lnTo>
                <a:lnTo>
                  <a:pt x="485" y="118"/>
                </a:lnTo>
                <a:lnTo>
                  <a:pt x="494" y="133"/>
                </a:lnTo>
                <a:lnTo>
                  <a:pt x="503" y="149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</p:sp>
      <p:sp>
        <p:nvSpPr>
          <p:cNvPr id="106" name="Freeform: Shape 105"/>
          <p:cNvSpPr/>
          <p:nvPr/>
        </p:nvSpPr>
        <p:spPr>
          <a:xfrm>
            <a:off x="2402280" y="2439000"/>
            <a:ext cx="356400" cy="429120"/>
          </a:xfrm>
          <a:custGeom>
            <a:avLst/>
            <a:gdLst/>
            <a:ahLst/>
            <a:cxnLst/>
            <a:rect l="0" t="0" r="r" b="b"/>
            <a:pathLst>
              <a:path w="990" h="1192">
                <a:moveTo>
                  <a:pt x="495" y="0"/>
                </a:moveTo>
                <a:lnTo>
                  <a:pt x="495" y="0"/>
                </a:lnTo>
                <a:lnTo>
                  <a:pt x="495" y="0"/>
                </a:lnTo>
                <a:lnTo>
                  <a:pt x="461" y="1"/>
                </a:lnTo>
                <a:lnTo>
                  <a:pt x="429" y="4"/>
                </a:lnTo>
                <a:lnTo>
                  <a:pt x="397" y="9"/>
                </a:lnTo>
                <a:lnTo>
                  <a:pt x="366" y="16"/>
                </a:lnTo>
                <a:lnTo>
                  <a:pt x="336" y="25"/>
                </a:lnTo>
                <a:lnTo>
                  <a:pt x="306" y="36"/>
                </a:lnTo>
                <a:lnTo>
                  <a:pt x="277" y="50"/>
                </a:lnTo>
                <a:lnTo>
                  <a:pt x="247" y="66"/>
                </a:lnTo>
                <a:lnTo>
                  <a:pt x="218" y="84"/>
                </a:lnTo>
                <a:lnTo>
                  <a:pt x="192" y="102"/>
                </a:lnTo>
                <a:lnTo>
                  <a:pt x="167" y="122"/>
                </a:lnTo>
                <a:lnTo>
                  <a:pt x="144" y="144"/>
                </a:lnTo>
                <a:lnTo>
                  <a:pt x="123" y="167"/>
                </a:lnTo>
                <a:lnTo>
                  <a:pt x="103" y="192"/>
                </a:lnTo>
                <a:lnTo>
                  <a:pt x="84" y="218"/>
                </a:lnTo>
                <a:lnTo>
                  <a:pt x="66" y="247"/>
                </a:lnTo>
                <a:lnTo>
                  <a:pt x="50" y="277"/>
                </a:lnTo>
                <a:lnTo>
                  <a:pt x="36" y="306"/>
                </a:lnTo>
                <a:lnTo>
                  <a:pt x="25" y="336"/>
                </a:lnTo>
                <a:lnTo>
                  <a:pt x="16" y="366"/>
                </a:lnTo>
                <a:lnTo>
                  <a:pt x="9" y="397"/>
                </a:lnTo>
                <a:lnTo>
                  <a:pt x="4" y="429"/>
                </a:lnTo>
                <a:lnTo>
                  <a:pt x="1" y="461"/>
                </a:lnTo>
                <a:lnTo>
                  <a:pt x="0" y="495"/>
                </a:lnTo>
                <a:lnTo>
                  <a:pt x="0" y="495"/>
                </a:lnTo>
                <a:lnTo>
                  <a:pt x="0" y="495"/>
                </a:lnTo>
                <a:lnTo>
                  <a:pt x="1" y="528"/>
                </a:lnTo>
                <a:lnTo>
                  <a:pt x="4" y="561"/>
                </a:lnTo>
                <a:lnTo>
                  <a:pt x="9" y="592"/>
                </a:lnTo>
                <a:lnTo>
                  <a:pt x="16" y="623"/>
                </a:lnTo>
                <a:lnTo>
                  <a:pt x="25" y="653"/>
                </a:lnTo>
                <a:lnTo>
                  <a:pt x="37" y="683"/>
                </a:lnTo>
                <a:lnTo>
                  <a:pt x="50" y="712"/>
                </a:lnTo>
                <a:lnTo>
                  <a:pt x="66" y="742"/>
                </a:lnTo>
                <a:lnTo>
                  <a:pt x="84" y="771"/>
                </a:lnTo>
                <a:lnTo>
                  <a:pt x="102" y="797"/>
                </a:lnTo>
                <a:lnTo>
                  <a:pt x="122" y="822"/>
                </a:lnTo>
                <a:lnTo>
                  <a:pt x="144" y="845"/>
                </a:lnTo>
                <a:lnTo>
                  <a:pt x="167" y="867"/>
                </a:lnTo>
                <a:lnTo>
                  <a:pt x="192" y="887"/>
                </a:lnTo>
                <a:lnTo>
                  <a:pt x="218" y="905"/>
                </a:lnTo>
                <a:lnTo>
                  <a:pt x="247" y="923"/>
                </a:lnTo>
                <a:lnTo>
                  <a:pt x="268" y="934"/>
                </a:lnTo>
                <a:lnTo>
                  <a:pt x="288" y="944"/>
                </a:lnTo>
                <a:lnTo>
                  <a:pt x="309" y="953"/>
                </a:lnTo>
                <a:lnTo>
                  <a:pt x="331" y="962"/>
                </a:lnTo>
                <a:lnTo>
                  <a:pt x="331" y="962"/>
                </a:lnTo>
                <a:lnTo>
                  <a:pt x="331" y="1134"/>
                </a:lnTo>
                <a:lnTo>
                  <a:pt x="331" y="1140"/>
                </a:lnTo>
                <a:lnTo>
                  <a:pt x="332" y="1146"/>
                </a:lnTo>
                <a:lnTo>
                  <a:pt x="334" y="1151"/>
                </a:lnTo>
                <a:lnTo>
                  <a:pt x="336" y="1156"/>
                </a:lnTo>
                <a:lnTo>
                  <a:pt x="338" y="1162"/>
                </a:lnTo>
                <a:lnTo>
                  <a:pt x="341" y="1166"/>
                </a:lnTo>
                <a:lnTo>
                  <a:pt x="344" y="1171"/>
                </a:lnTo>
                <a:lnTo>
                  <a:pt x="348" y="1175"/>
                </a:lnTo>
                <a:lnTo>
                  <a:pt x="352" y="1179"/>
                </a:lnTo>
                <a:lnTo>
                  <a:pt x="357" y="1182"/>
                </a:lnTo>
                <a:lnTo>
                  <a:pt x="361" y="1185"/>
                </a:lnTo>
                <a:lnTo>
                  <a:pt x="366" y="1187"/>
                </a:lnTo>
                <a:lnTo>
                  <a:pt x="372" y="1189"/>
                </a:lnTo>
                <a:lnTo>
                  <a:pt x="377" y="1191"/>
                </a:lnTo>
                <a:lnTo>
                  <a:pt x="383" y="1192"/>
                </a:lnTo>
                <a:lnTo>
                  <a:pt x="389" y="1192"/>
                </a:lnTo>
                <a:lnTo>
                  <a:pt x="600" y="1192"/>
                </a:lnTo>
                <a:lnTo>
                  <a:pt x="606" y="1192"/>
                </a:lnTo>
                <a:lnTo>
                  <a:pt x="612" y="1191"/>
                </a:lnTo>
                <a:lnTo>
                  <a:pt x="617" y="1189"/>
                </a:lnTo>
                <a:lnTo>
                  <a:pt x="623" y="1187"/>
                </a:lnTo>
                <a:lnTo>
                  <a:pt x="628" y="1185"/>
                </a:lnTo>
                <a:lnTo>
                  <a:pt x="632" y="1182"/>
                </a:lnTo>
                <a:lnTo>
                  <a:pt x="637" y="1179"/>
                </a:lnTo>
                <a:lnTo>
                  <a:pt x="641" y="1175"/>
                </a:lnTo>
                <a:lnTo>
                  <a:pt x="645" y="1171"/>
                </a:lnTo>
                <a:lnTo>
                  <a:pt x="648" y="1166"/>
                </a:lnTo>
                <a:lnTo>
                  <a:pt x="651" y="1162"/>
                </a:lnTo>
                <a:lnTo>
                  <a:pt x="653" y="1156"/>
                </a:lnTo>
                <a:lnTo>
                  <a:pt x="655" y="1151"/>
                </a:lnTo>
                <a:lnTo>
                  <a:pt x="657" y="1146"/>
                </a:lnTo>
                <a:lnTo>
                  <a:pt x="658" y="1140"/>
                </a:lnTo>
                <a:lnTo>
                  <a:pt x="658" y="1134"/>
                </a:lnTo>
                <a:lnTo>
                  <a:pt x="658" y="962"/>
                </a:lnTo>
                <a:lnTo>
                  <a:pt x="658" y="962"/>
                </a:lnTo>
                <a:lnTo>
                  <a:pt x="658" y="962"/>
                </a:lnTo>
                <a:lnTo>
                  <a:pt x="680" y="953"/>
                </a:lnTo>
                <a:lnTo>
                  <a:pt x="701" y="944"/>
                </a:lnTo>
                <a:lnTo>
                  <a:pt x="721" y="934"/>
                </a:lnTo>
                <a:lnTo>
                  <a:pt x="742" y="923"/>
                </a:lnTo>
                <a:lnTo>
                  <a:pt x="771" y="905"/>
                </a:lnTo>
                <a:lnTo>
                  <a:pt x="797" y="887"/>
                </a:lnTo>
                <a:lnTo>
                  <a:pt x="822" y="867"/>
                </a:lnTo>
                <a:lnTo>
                  <a:pt x="845" y="845"/>
                </a:lnTo>
                <a:lnTo>
                  <a:pt x="867" y="822"/>
                </a:lnTo>
                <a:lnTo>
                  <a:pt x="887" y="797"/>
                </a:lnTo>
                <a:lnTo>
                  <a:pt x="906" y="771"/>
                </a:lnTo>
                <a:lnTo>
                  <a:pt x="924" y="742"/>
                </a:lnTo>
                <a:lnTo>
                  <a:pt x="940" y="712"/>
                </a:lnTo>
                <a:lnTo>
                  <a:pt x="953" y="683"/>
                </a:lnTo>
                <a:lnTo>
                  <a:pt x="965" y="653"/>
                </a:lnTo>
                <a:lnTo>
                  <a:pt x="974" y="623"/>
                </a:lnTo>
                <a:lnTo>
                  <a:pt x="981" y="592"/>
                </a:lnTo>
                <a:lnTo>
                  <a:pt x="986" y="561"/>
                </a:lnTo>
                <a:lnTo>
                  <a:pt x="989" y="528"/>
                </a:lnTo>
                <a:lnTo>
                  <a:pt x="990" y="495"/>
                </a:lnTo>
                <a:lnTo>
                  <a:pt x="990" y="495"/>
                </a:lnTo>
                <a:lnTo>
                  <a:pt x="990" y="495"/>
                </a:lnTo>
                <a:lnTo>
                  <a:pt x="989" y="461"/>
                </a:lnTo>
                <a:lnTo>
                  <a:pt x="986" y="429"/>
                </a:lnTo>
                <a:lnTo>
                  <a:pt x="981" y="397"/>
                </a:lnTo>
                <a:lnTo>
                  <a:pt x="974" y="366"/>
                </a:lnTo>
                <a:lnTo>
                  <a:pt x="965" y="336"/>
                </a:lnTo>
                <a:lnTo>
                  <a:pt x="953" y="306"/>
                </a:lnTo>
                <a:lnTo>
                  <a:pt x="940" y="277"/>
                </a:lnTo>
                <a:lnTo>
                  <a:pt x="924" y="247"/>
                </a:lnTo>
                <a:lnTo>
                  <a:pt x="906" y="218"/>
                </a:lnTo>
                <a:lnTo>
                  <a:pt x="887" y="192"/>
                </a:lnTo>
                <a:lnTo>
                  <a:pt x="867" y="167"/>
                </a:lnTo>
                <a:lnTo>
                  <a:pt x="846" y="144"/>
                </a:lnTo>
                <a:lnTo>
                  <a:pt x="822" y="122"/>
                </a:lnTo>
                <a:lnTo>
                  <a:pt x="797" y="102"/>
                </a:lnTo>
                <a:lnTo>
                  <a:pt x="771" y="84"/>
                </a:lnTo>
                <a:lnTo>
                  <a:pt x="742" y="66"/>
                </a:lnTo>
                <a:lnTo>
                  <a:pt x="712" y="50"/>
                </a:lnTo>
                <a:lnTo>
                  <a:pt x="683" y="36"/>
                </a:lnTo>
                <a:lnTo>
                  <a:pt x="653" y="25"/>
                </a:lnTo>
                <a:lnTo>
                  <a:pt x="623" y="16"/>
                </a:lnTo>
                <a:lnTo>
                  <a:pt x="592" y="9"/>
                </a:lnTo>
                <a:lnTo>
                  <a:pt x="561" y="4"/>
                </a:lnTo>
                <a:lnTo>
                  <a:pt x="528" y="1"/>
                </a:lnTo>
                <a:lnTo>
                  <a:pt x="495" y="0"/>
                </a:lnTo>
                <a:close/>
              </a:path>
            </a:pathLst>
          </a:custGeom>
          <a:noFill/>
          <a:ln w="28800" cap="sq">
            <a:solidFill>
              <a:srgbClr val="FFFFFF"/>
            </a:solidFill>
            <a:miter/>
          </a:ln>
        </p:spPr>
      </p:sp>
      <p:sp>
        <p:nvSpPr>
          <p:cNvPr id="107" name="Freeform: Shape 106"/>
          <p:cNvSpPr/>
          <p:nvPr/>
        </p:nvSpPr>
        <p:spPr>
          <a:xfrm>
            <a:off x="2496600" y="2867760"/>
            <a:ext cx="167400" cy="41760"/>
          </a:xfrm>
          <a:custGeom>
            <a:avLst/>
            <a:gdLst/>
            <a:ahLst/>
            <a:cxnLst/>
            <a:rect l="0" t="0" r="r" b="b"/>
            <a:pathLst>
              <a:path w="465" h="116">
                <a:moveTo>
                  <a:pt x="233" y="116"/>
                </a:moveTo>
                <a:lnTo>
                  <a:pt x="407" y="116"/>
                </a:lnTo>
                <a:lnTo>
                  <a:pt x="413" y="116"/>
                </a:lnTo>
                <a:lnTo>
                  <a:pt x="419" y="115"/>
                </a:lnTo>
                <a:lnTo>
                  <a:pt x="424" y="113"/>
                </a:lnTo>
                <a:lnTo>
                  <a:pt x="430" y="111"/>
                </a:lnTo>
                <a:lnTo>
                  <a:pt x="435" y="109"/>
                </a:lnTo>
                <a:lnTo>
                  <a:pt x="439" y="106"/>
                </a:lnTo>
                <a:lnTo>
                  <a:pt x="444" y="103"/>
                </a:lnTo>
                <a:lnTo>
                  <a:pt x="448" y="99"/>
                </a:lnTo>
                <a:lnTo>
                  <a:pt x="452" y="95"/>
                </a:lnTo>
                <a:lnTo>
                  <a:pt x="455" y="90"/>
                </a:lnTo>
                <a:lnTo>
                  <a:pt x="458" y="86"/>
                </a:lnTo>
                <a:lnTo>
                  <a:pt x="460" y="81"/>
                </a:lnTo>
                <a:lnTo>
                  <a:pt x="462" y="75"/>
                </a:lnTo>
                <a:lnTo>
                  <a:pt x="464" y="70"/>
                </a:lnTo>
                <a:lnTo>
                  <a:pt x="465" y="64"/>
                </a:lnTo>
                <a:lnTo>
                  <a:pt x="465" y="58"/>
                </a:lnTo>
                <a:lnTo>
                  <a:pt x="465" y="52"/>
                </a:lnTo>
                <a:lnTo>
                  <a:pt x="464" y="46"/>
                </a:lnTo>
                <a:lnTo>
                  <a:pt x="462" y="41"/>
                </a:lnTo>
                <a:lnTo>
                  <a:pt x="460" y="35"/>
                </a:lnTo>
                <a:lnTo>
                  <a:pt x="458" y="30"/>
                </a:lnTo>
                <a:lnTo>
                  <a:pt x="455" y="26"/>
                </a:lnTo>
                <a:lnTo>
                  <a:pt x="452" y="21"/>
                </a:lnTo>
                <a:lnTo>
                  <a:pt x="448" y="17"/>
                </a:lnTo>
                <a:lnTo>
                  <a:pt x="444" y="13"/>
                </a:lnTo>
                <a:lnTo>
                  <a:pt x="439" y="10"/>
                </a:lnTo>
                <a:lnTo>
                  <a:pt x="435" y="7"/>
                </a:lnTo>
                <a:lnTo>
                  <a:pt x="430" y="5"/>
                </a:lnTo>
                <a:lnTo>
                  <a:pt x="424" y="3"/>
                </a:lnTo>
                <a:lnTo>
                  <a:pt x="419" y="1"/>
                </a:lnTo>
                <a:lnTo>
                  <a:pt x="413" y="0"/>
                </a:lnTo>
                <a:lnTo>
                  <a:pt x="40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lnTo>
                  <a:pt x="233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108" name="Freeform: Shape 107"/>
          <p:cNvSpPr/>
          <p:nvPr/>
        </p:nvSpPr>
        <p:spPr>
          <a:xfrm>
            <a:off x="2512800" y="2909160"/>
            <a:ext cx="135000" cy="41760"/>
          </a:xfrm>
          <a:custGeom>
            <a:avLst/>
            <a:gdLst/>
            <a:ahLst/>
            <a:cxnLst/>
            <a:rect l="0" t="0" r="r" b="b"/>
            <a:pathLst>
              <a:path w="375" h="116">
                <a:moveTo>
                  <a:pt x="188" y="116"/>
                </a:moveTo>
                <a:lnTo>
                  <a:pt x="317" y="116"/>
                </a:lnTo>
                <a:lnTo>
                  <a:pt x="323" y="116"/>
                </a:lnTo>
                <a:lnTo>
                  <a:pt x="329" y="115"/>
                </a:lnTo>
                <a:lnTo>
                  <a:pt x="334" y="113"/>
                </a:lnTo>
                <a:lnTo>
                  <a:pt x="340" y="111"/>
                </a:lnTo>
                <a:lnTo>
                  <a:pt x="345" y="109"/>
                </a:lnTo>
                <a:lnTo>
                  <a:pt x="349" y="106"/>
                </a:lnTo>
                <a:lnTo>
                  <a:pt x="354" y="103"/>
                </a:lnTo>
                <a:lnTo>
                  <a:pt x="358" y="99"/>
                </a:lnTo>
                <a:lnTo>
                  <a:pt x="362" y="95"/>
                </a:lnTo>
                <a:lnTo>
                  <a:pt x="365" y="90"/>
                </a:lnTo>
                <a:lnTo>
                  <a:pt x="368" y="86"/>
                </a:lnTo>
                <a:lnTo>
                  <a:pt x="370" y="81"/>
                </a:lnTo>
                <a:lnTo>
                  <a:pt x="372" y="75"/>
                </a:lnTo>
                <a:lnTo>
                  <a:pt x="374" y="70"/>
                </a:lnTo>
                <a:lnTo>
                  <a:pt x="375" y="64"/>
                </a:lnTo>
                <a:lnTo>
                  <a:pt x="375" y="58"/>
                </a:lnTo>
                <a:lnTo>
                  <a:pt x="375" y="58"/>
                </a:lnTo>
                <a:lnTo>
                  <a:pt x="375" y="52"/>
                </a:lnTo>
                <a:lnTo>
                  <a:pt x="374" y="46"/>
                </a:lnTo>
                <a:lnTo>
                  <a:pt x="372" y="41"/>
                </a:lnTo>
                <a:lnTo>
                  <a:pt x="370" y="35"/>
                </a:lnTo>
                <a:lnTo>
                  <a:pt x="368" y="30"/>
                </a:lnTo>
                <a:lnTo>
                  <a:pt x="365" y="26"/>
                </a:lnTo>
                <a:lnTo>
                  <a:pt x="362" y="21"/>
                </a:lnTo>
                <a:lnTo>
                  <a:pt x="358" y="17"/>
                </a:lnTo>
                <a:lnTo>
                  <a:pt x="354" y="13"/>
                </a:lnTo>
                <a:lnTo>
                  <a:pt x="349" y="10"/>
                </a:lnTo>
                <a:lnTo>
                  <a:pt x="345" y="7"/>
                </a:lnTo>
                <a:lnTo>
                  <a:pt x="340" y="5"/>
                </a:lnTo>
                <a:lnTo>
                  <a:pt x="334" y="3"/>
                </a:lnTo>
                <a:lnTo>
                  <a:pt x="329" y="1"/>
                </a:lnTo>
                <a:lnTo>
                  <a:pt x="323" y="0"/>
                </a:lnTo>
                <a:lnTo>
                  <a:pt x="31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lnTo>
                  <a:pt x="18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109" name="Freeform: Shape 108"/>
          <p:cNvSpPr/>
          <p:nvPr/>
        </p:nvSpPr>
        <p:spPr>
          <a:xfrm>
            <a:off x="2499480" y="2557440"/>
            <a:ext cx="163440" cy="310680"/>
          </a:xfrm>
          <a:custGeom>
            <a:avLst/>
            <a:gdLst/>
            <a:ahLst/>
            <a:cxnLst/>
            <a:rect l="0" t="0" r="r" b="b"/>
            <a:pathLst>
              <a:path w="454" h="863">
                <a:moveTo>
                  <a:pt x="165" y="863"/>
                </a:moveTo>
                <a:lnTo>
                  <a:pt x="173" y="456"/>
                </a:lnTo>
                <a:lnTo>
                  <a:pt x="174" y="443"/>
                </a:lnTo>
                <a:lnTo>
                  <a:pt x="178" y="430"/>
                </a:lnTo>
                <a:lnTo>
                  <a:pt x="182" y="418"/>
                </a:lnTo>
                <a:lnTo>
                  <a:pt x="188" y="407"/>
                </a:lnTo>
                <a:lnTo>
                  <a:pt x="195" y="397"/>
                </a:lnTo>
                <a:lnTo>
                  <a:pt x="204" y="386"/>
                </a:lnTo>
                <a:lnTo>
                  <a:pt x="223" y="367"/>
                </a:lnTo>
                <a:lnTo>
                  <a:pt x="246" y="350"/>
                </a:lnTo>
                <a:lnTo>
                  <a:pt x="271" y="333"/>
                </a:lnTo>
                <a:lnTo>
                  <a:pt x="324" y="302"/>
                </a:lnTo>
                <a:lnTo>
                  <a:pt x="376" y="269"/>
                </a:lnTo>
                <a:lnTo>
                  <a:pt x="399" y="251"/>
                </a:lnTo>
                <a:lnTo>
                  <a:pt x="419" y="232"/>
                </a:lnTo>
                <a:lnTo>
                  <a:pt x="428" y="222"/>
                </a:lnTo>
                <a:lnTo>
                  <a:pt x="435" y="211"/>
                </a:lnTo>
                <a:lnTo>
                  <a:pt x="442" y="200"/>
                </a:lnTo>
                <a:lnTo>
                  <a:pt x="447" y="188"/>
                </a:lnTo>
                <a:lnTo>
                  <a:pt x="451" y="175"/>
                </a:lnTo>
                <a:lnTo>
                  <a:pt x="453" y="161"/>
                </a:lnTo>
                <a:lnTo>
                  <a:pt x="454" y="147"/>
                </a:lnTo>
                <a:lnTo>
                  <a:pt x="453" y="132"/>
                </a:lnTo>
                <a:lnTo>
                  <a:pt x="450" y="120"/>
                </a:lnTo>
                <a:lnTo>
                  <a:pt x="447" y="109"/>
                </a:lnTo>
                <a:lnTo>
                  <a:pt x="442" y="100"/>
                </a:lnTo>
                <a:lnTo>
                  <a:pt x="435" y="92"/>
                </a:lnTo>
                <a:lnTo>
                  <a:pt x="428" y="85"/>
                </a:lnTo>
                <a:lnTo>
                  <a:pt x="420" y="80"/>
                </a:lnTo>
                <a:lnTo>
                  <a:pt x="410" y="76"/>
                </a:lnTo>
                <a:lnTo>
                  <a:pt x="400" y="72"/>
                </a:lnTo>
                <a:lnTo>
                  <a:pt x="390" y="70"/>
                </a:lnTo>
                <a:lnTo>
                  <a:pt x="379" y="69"/>
                </a:lnTo>
                <a:lnTo>
                  <a:pt x="355" y="70"/>
                </a:lnTo>
                <a:lnTo>
                  <a:pt x="331" y="74"/>
                </a:lnTo>
                <a:lnTo>
                  <a:pt x="307" y="81"/>
                </a:lnTo>
                <a:lnTo>
                  <a:pt x="284" y="91"/>
                </a:lnTo>
                <a:lnTo>
                  <a:pt x="262" y="103"/>
                </a:lnTo>
                <a:lnTo>
                  <a:pt x="244" y="116"/>
                </a:lnTo>
                <a:lnTo>
                  <a:pt x="235" y="123"/>
                </a:lnTo>
                <a:lnTo>
                  <a:pt x="228" y="130"/>
                </a:lnTo>
                <a:lnTo>
                  <a:pt x="223" y="138"/>
                </a:lnTo>
                <a:lnTo>
                  <a:pt x="218" y="145"/>
                </a:lnTo>
                <a:lnTo>
                  <a:pt x="214" y="153"/>
                </a:lnTo>
                <a:lnTo>
                  <a:pt x="213" y="161"/>
                </a:lnTo>
                <a:lnTo>
                  <a:pt x="212" y="168"/>
                </a:lnTo>
                <a:lnTo>
                  <a:pt x="214" y="176"/>
                </a:lnTo>
                <a:lnTo>
                  <a:pt x="217" y="183"/>
                </a:lnTo>
                <a:lnTo>
                  <a:pt x="222" y="190"/>
                </a:lnTo>
                <a:lnTo>
                  <a:pt x="226" y="195"/>
                </a:lnTo>
                <a:lnTo>
                  <a:pt x="231" y="198"/>
                </a:lnTo>
                <a:lnTo>
                  <a:pt x="235" y="201"/>
                </a:lnTo>
                <a:lnTo>
                  <a:pt x="240" y="202"/>
                </a:lnTo>
                <a:lnTo>
                  <a:pt x="244" y="203"/>
                </a:lnTo>
                <a:lnTo>
                  <a:pt x="248" y="203"/>
                </a:lnTo>
                <a:lnTo>
                  <a:pt x="253" y="202"/>
                </a:lnTo>
                <a:lnTo>
                  <a:pt x="256" y="200"/>
                </a:lnTo>
                <a:lnTo>
                  <a:pt x="260" y="197"/>
                </a:lnTo>
                <a:lnTo>
                  <a:pt x="264" y="194"/>
                </a:lnTo>
                <a:lnTo>
                  <a:pt x="267" y="190"/>
                </a:lnTo>
                <a:lnTo>
                  <a:pt x="270" y="185"/>
                </a:lnTo>
                <a:lnTo>
                  <a:pt x="276" y="175"/>
                </a:lnTo>
                <a:lnTo>
                  <a:pt x="280" y="162"/>
                </a:lnTo>
                <a:lnTo>
                  <a:pt x="283" y="149"/>
                </a:lnTo>
                <a:lnTo>
                  <a:pt x="284" y="134"/>
                </a:lnTo>
                <a:lnTo>
                  <a:pt x="284" y="119"/>
                </a:lnTo>
                <a:lnTo>
                  <a:pt x="281" y="104"/>
                </a:lnTo>
                <a:lnTo>
                  <a:pt x="277" y="89"/>
                </a:lnTo>
                <a:lnTo>
                  <a:pt x="270" y="75"/>
                </a:lnTo>
                <a:lnTo>
                  <a:pt x="266" y="68"/>
                </a:lnTo>
                <a:lnTo>
                  <a:pt x="261" y="62"/>
                </a:lnTo>
                <a:lnTo>
                  <a:pt x="256" y="56"/>
                </a:lnTo>
                <a:lnTo>
                  <a:pt x="250" y="50"/>
                </a:lnTo>
                <a:lnTo>
                  <a:pt x="242" y="44"/>
                </a:lnTo>
                <a:lnTo>
                  <a:pt x="231" y="37"/>
                </a:lnTo>
                <a:lnTo>
                  <a:pt x="218" y="30"/>
                </a:lnTo>
                <a:lnTo>
                  <a:pt x="203" y="23"/>
                </a:lnTo>
                <a:lnTo>
                  <a:pt x="187" y="16"/>
                </a:lnTo>
                <a:lnTo>
                  <a:pt x="170" y="10"/>
                </a:lnTo>
                <a:lnTo>
                  <a:pt x="151" y="5"/>
                </a:lnTo>
                <a:lnTo>
                  <a:pt x="132" y="2"/>
                </a:lnTo>
                <a:lnTo>
                  <a:pt x="114" y="0"/>
                </a:lnTo>
                <a:lnTo>
                  <a:pt x="95" y="1"/>
                </a:lnTo>
                <a:lnTo>
                  <a:pt x="76" y="4"/>
                </a:lnTo>
                <a:lnTo>
                  <a:pt x="68" y="6"/>
                </a:lnTo>
                <a:lnTo>
                  <a:pt x="59" y="10"/>
                </a:lnTo>
                <a:lnTo>
                  <a:pt x="51" y="14"/>
                </a:lnTo>
                <a:lnTo>
                  <a:pt x="43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60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8"/>
                </a:lnTo>
                <a:lnTo>
                  <a:pt x="69" y="213"/>
                </a:lnTo>
                <a:lnTo>
                  <a:pt x="122" y="261"/>
                </a:lnTo>
                <a:lnTo>
                  <a:pt x="177" y="308"/>
                </a:lnTo>
                <a:lnTo>
                  <a:pt x="227" y="355"/>
                </a:lnTo>
                <a:lnTo>
                  <a:pt x="248" y="377"/>
                </a:lnTo>
                <a:lnTo>
                  <a:pt x="264" y="399"/>
                </a:lnTo>
                <a:lnTo>
                  <a:pt x="270" y="410"/>
                </a:lnTo>
                <a:lnTo>
                  <a:pt x="275" y="421"/>
                </a:lnTo>
                <a:lnTo>
                  <a:pt x="278" y="432"/>
                </a:lnTo>
                <a:lnTo>
                  <a:pt x="280" y="442"/>
                </a:lnTo>
                <a:lnTo>
                  <a:pt x="281" y="482"/>
                </a:lnTo>
                <a:lnTo>
                  <a:pt x="281" y="540"/>
                </a:lnTo>
                <a:lnTo>
                  <a:pt x="279" y="681"/>
                </a:lnTo>
                <a:lnTo>
                  <a:pt x="274" y="863"/>
                </a:lnTo>
                <a:lnTo>
                  <a:pt x="165" y="863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110" name="Straight Connector 109"/>
          <p:cNvSpPr/>
          <p:nvPr/>
        </p:nvSpPr>
        <p:spPr>
          <a:xfrm>
            <a:off x="2580480" y="2281320"/>
            <a:ext cx="0" cy="61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1" name="Straight Connector 110"/>
          <p:cNvSpPr/>
          <p:nvPr/>
        </p:nvSpPr>
        <p:spPr>
          <a:xfrm flipH="1">
            <a:off x="2791440" y="2369880"/>
            <a:ext cx="43200" cy="43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Straight Connector 111"/>
          <p:cNvSpPr/>
          <p:nvPr/>
        </p:nvSpPr>
        <p:spPr>
          <a:xfrm flipH="1">
            <a:off x="2840760" y="2606400"/>
            <a:ext cx="60840" cy="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3" name="Straight Connector 112"/>
          <p:cNvSpPr/>
          <p:nvPr/>
        </p:nvSpPr>
        <p:spPr>
          <a:xfrm>
            <a:off x="2325960" y="2369880"/>
            <a:ext cx="43200" cy="43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Straight Connector 113"/>
          <p:cNvSpPr/>
          <p:nvPr/>
        </p:nvSpPr>
        <p:spPr>
          <a:xfrm>
            <a:off x="2259000" y="2606400"/>
            <a:ext cx="61200" cy="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153" name="PlaceHolder 3"/>
          <p:cNvSpPr>
            <a:spLocks noGrp="1"/>
          </p:cNvSpPr>
          <p:nvPr>
            <p:ph type="dt" idx="7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54" name="PlaceHolder 4"/>
          <p:cNvSpPr>
            <a:spLocks noGrp="1"/>
          </p:cNvSpPr>
          <p:nvPr>
            <p:ph type="ftr" idx="8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55" name="PlaceHolder 5"/>
          <p:cNvSpPr>
            <a:spLocks noGrp="1"/>
          </p:cNvSpPr>
          <p:nvPr>
            <p:ph type="sldNum" idx="9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3991DF44-4A3D-4E59-9AD1-E618DCBE910A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156" name="Freeform: Shape 155"/>
          <p:cNvSpPr/>
          <p:nvPr/>
        </p:nvSpPr>
        <p:spPr>
          <a:xfrm>
            <a:off x="0" y="0"/>
            <a:ext cx="10076040" cy="5668560"/>
          </a:xfrm>
          <a:custGeom>
            <a:avLst/>
            <a:gdLst/>
            <a:ahLst/>
            <a:cxnLst/>
            <a:rect l="0" t="0" r="r" b="b"/>
            <a:pathLst>
              <a:path w="27989" h="15746">
                <a:moveTo>
                  <a:pt x="1037" y="582"/>
                </a:moveTo>
                <a:lnTo>
                  <a:pt x="1037" y="15124"/>
                </a:lnTo>
                <a:lnTo>
                  <a:pt x="26952" y="15124"/>
                </a:lnTo>
                <a:lnTo>
                  <a:pt x="26952" y="582"/>
                </a:lnTo>
                <a:lnTo>
                  <a:pt x="1037" y="582"/>
                </a:lnTo>
                <a:moveTo>
                  <a:pt x="13996" y="15746"/>
                </a:moveTo>
                <a:lnTo>
                  <a:pt x="0" y="15746"/>
                </a:lnTo>
                <a:lnTo>
                  <a:pt x="0" y="0"/>
                </a:lnTo>
                <a:lnTo>
                  <a:pt x="27989" y="0"/>
                </a:lnTo>
                <a:lnTo>
                  <a:pt x="27989" y="15746"/>
                </a:lnTo>
                <a:lnTo>
                  <a:pt x="13996" y="15746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157" name="Freeform: Shape 156"/>
          <p:cNvSpPr/>
          <p:nvPr/>
        </p:nvSpPr>
        <p:spPr>
          <a:xfrm>
            <a:off x="899640" y="3465000"/>
            <a:ext cx="1507320" cy="1795680"/>
          </a:xfrm>
          <a:custGeom>
            <a:avLst/>
            <a:gdLst/>
            <a:ahLst/>
            <a:cxnLst/>
            <a:rect l="0" t="0" r="r" b="b"/>
            <a:pathLst>
              <a:path w="4187" h="4988">
                <a:moveTo>
                  <a:pt x="0" y="0"/>
                </a:moveTo>
                <a:lnTo>
                  <a:pt x="4187" y="0"/>
                </a:lnTo>
                <a:lnTo>
                  <a:pt x="4187" y="4988"/>
                </a:lnTo>
                <a:lnTo>
                  <a:pt x="0" y="4988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4"/>
            <a:stretch/>
          </a:blipFill>
          <a:ln w="0">
            <a:noFill/>
          </a:ln>
        </p:spPr>
      </p:sp>
      <p:sp>
        <p:nvSpPr>
          <p:cNvPr id="158" name="Freeform: Shape 157"/>
          <p:cNvSpPr/>
          <p:nvPr/>
        </p:nvSpPr>
        <p:spPr>
          <a:xfrm>
            <a:off x="1280160" y="5189040"/>
            <a:ext cx="745560" cy="239760"/>
          </a:xfrm>
          <a:custGeom>
            <a:avLst/>
            <a:gdLst/>
            <a:ahLst/>
            <a:cxnLst/>
            <a:rect l="0" t="0" r="r" b="b"/>
            <a:pathLst>
              <a:path w="2071" h="666">
                <a:moveTo>
                  <a:pt x="0" y="0"/>
                </a:moveTo>
                <a:lnTo>
                  <a:pt x="2071" y="0"/>
                </a:lnTo>
                <a:lnTo>
                  <a:pt x="2071" y="666"/>
                </a:lnTo>
                <a:lnTo>
                  <a:pt x="0" y="666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5"/>
            <a:stretch/>
          </a:blipFill>
          <a:ln w="0">
            <a:noFill/>
          </a:ln>
        </p:spPr>
      </p:sp>
      <p:sp>
        <p:nvSpPr>
          <p:cNvPr id="159" name="Freeform: Shape 158"/>
          <p:cNvSpPr/>
          <p:nvPr/>
        </p:nvSpPr>
        <p:spPr>
          <a:xfrm>
            <a:off x="1345320" y="5354640"/>
            <a:ext cx="615600" cy="240120"/>
          </a:xfrm>
          <a:custGeom>
            <a:avLst/>
            <a:gdLst/>
            <a:ahLst/>
            <a:cxnLst/>
            <a:rect l="0" t="0" r="r" b="b"/>
            <a:pathLst>
              <a:path w="1710" h="667">
                <a:moveTo>
                  <a:pt x="0" y="0"/>
                </a:moveTo>
                <a:lnTo>
                  <a:pt x="1710" y="0"/>
                </a:lnTo>
                <a:lnTo>
                  <a:pt x="1710" y="667"/>
                </a:lnTo>
                <a:lnTo>
                  <a:pt x="0" y="66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6"/>
            <a:stretch/>
          </a:blipFill>
          <a:ln w="0">
            <a:noFill/>
          </a:ln>
        </p:spPr>
      </p:sp>
      <p:sp>
        <p:nvSpPr>
          <p:cNvPr id="160" name="Freeform: Shape 159"/>
          <p:cNvSpPr/>
          <p:nvPr/>
        </p:nvSpPr>
        <p:spPr>
          <a:xfrm>
            <a:off x="1292040" y="3940920"/>
            <a:ext cx="729720" cy="1320120"/>
          </a:xfrm>
          <a:custGeom>
            <a:avLst/>
            <a:gdLst/>
            <a:ahLst/>
            <a:cxnLst/>
            <a:rect l="0" t="0" r="r" b="b"/>
            <a:pathLst>
              <a:path w="2027" h="3667">
                <a:moveTo>
                  <a:pt x="0" y="0"/>
                </a:moveTo>
                <a:lnTo>
                  <a:pt x="2027" y="0"/>
                </a:lnTo>
                <a:lnTo>
                  <a:pt x="2027" y="3667"/>
                </a:lnTo>
                <a:lnTo>
                  <a:pt x="0" y="3667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7"/>
            <a:stretch/>
          </a:blipFill>
          <a:ln w="0">
            <a:noFill/>
          </a:ln>
        </p:spPr>
      </p:sp>
      <p:sp>
        <p:nvSpPr>
          <p:cNvPr id="161" name="Freeform: Shape 160"/>
          <p:cNvSpPr/>
          <p:nvPr/>
        </p:nvSpPr>
        <p:spPr>
          <a:xfrm>
            <a:off x="1617120" y="2832120"/>
            <a:ext cx="72360" cy="317520"/>
          </a:xfrm>
          <a:custGeom>
            <a:avLst/>
            <a:gdLst/>
            <a:ahLst/>
            <a:cxnLst/>
            <a:rect l="0" t="0" r="r" b="b"/>
            <a:pathLst>
              <a:path w="201" h="882">
                <a:moveTo>
                  <a:pt x="0" y="0"/>
                </a:moveTo>
                <a:lnTo>
                  <a:pt x="201" y="0"/>
                </a:lnTo>
                <a:lnTo>
                  <a:pt x="201" y="882"/>
                </a:lnTo>
                <a:lnTo>
                  <a:pt x="0" y="8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8"/>
            <a:stretch/>
          </a:blipFill>
          <a:ln w="0">
            <a:noFill/>
          </a:ln>
        </p:spPr>
      </p:sp>
      <p:sp>
        <p:nvSpPr>
          <p:cNvPr id="162" name="Freeform: Shape 161"/>
          <p:cNvSpPr/>
          <p:nvPr/>
        </p:nvSpPr>
        <p:spPr>
          <a:xfrm>
            <a:off x="2466720" y="3187080"/>
            <a:ext cx="246240" cy="245520"/>
          </a:xfrm>
          <a:custGeom>
            <a:avLst/>
            <a:gdLst/>
            <a:ahLst/>
            <a:cxnLst/>
            <a:rect l="0" t="0" r="r" b="b"/>
            <a:pathLst>
              <a:path w="684" h="682">
                <a:moveTo>
                  <a:pt x="0" y="0"/>
                </a:moveTo>
                <a:lnTo>
                  <a:pt x="684" y="0"/>
                </a:lnTo>
                <a:lnTo>
                  <a:pt x="684" y="682"/>
                </a:lnTo>
                <a:lnTo>
                  <a:pt x="0" y="6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19"/>
            <a:stretch/>
          </a:blipFill>
          <a:ln w="0">
            <a:noFill/>
          </a:ln>
        </p:spPr>
      </p:sp>
      <p:sp>
        <p:nvSpPr>
          <p:cNvPr id="163" name="Freeform: Shape 162"/>
          <p:cNvSpPr/>
          <p:nvPr/>
        </p:nvSpPr>
        <p:spPr>
          <a:xfrm>
            <a:off x="2664360" y="4137840"/>
            <a:ext cx="318240" cy="72000"/>
          </a:xfrm>
          <a:custGeom>
            <a:avLst/>
            <a:gdLst/>
            <a:ahLst/>
            <a:cxnLst/>
            <a:rect l="0" t="0" r="r" b="b"/>
            <a:pathLst>
              <a:path w="884" h="200">
                <a:moveTo>
                  <a:pt x="0" y="0"/>
                </a:moveTo>
                <a:lnTo>
                  <a:pt x="884" y="0"/>
                </a:lnTo>
                <a:lnTo>
                  <a:pt x="884" y="200"/>
                </a:lnTo>
                <a:lnTo>
                  <a:pt x="0" y="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0"/>
            <a:stretch/>
          </a:blipFill>
          <a:ln w="0">
            <a:noFill/>
          </a:ln>
        </p:spPr>
      </p:sp>
      <p:sp>
        <p:nvSpPr>
          <p:cNvPr id="164" name="Freeform: Shape 163"/>
          <p:cNvSpPr/>
          <p:nvPr/>
        </p:nvSpPr>
        <p:spPr>
          <a:xfrm>
            <a:off x="593640" y="3187080"/>
            <a:ext cx="246240" cy="245520"/>
          </a:xfrm>
          <a:custGeom>
            <a:avLst/>
            <a:gdLst/>
            <a:ahLst/>
            <a:cxnLst/>
            <a:rect l="0" t="0" r="r" b="b"/>
            <a:pathLst>
              <a:path w="684" h="682">
                <a:moveTo>
                  <a:pt x="0" y="0"/>
                </a:moveTo>
                <a:lnTo>
                  <a:pt x="684" y="0"/>
                </a:lnTo>
                <a:lnTo>
                  <a:pt x="684" y="682"/>
                </a:lnTo>
                <a:lnTo>
                  <a:pt x="0" y="682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1"/>
            <a:stretch/>
          </a:blipFill>
          <a:ln w="0">
            <a:noFill/>
          </a:ln>
        </p:spPr>
      </p:sp>
      <p:sp>
        <p:nvSpPr>
          <p:cNvPr id="165" name="Freeform: Shape 164"/>
          <p:cNvSpPr/>
          <p:nvPr/>
        </p:nvSpPr>
        <p:spPr>
          <a:xfrm>
            <a:off x="323640" y="4137840"/>
            <a:ext cx="318600" cy="72000"/>
          </a:xfrm>
          <a:custGeom>
            <a:avLst/>
            <a:gdLst/>
            <a:ahLst/>
            <a:cxnLst/>
            <a:rect l="0" t="0" r="r" b="b"/>
            <a:pathLst>
              <a:path w="885" h="200">
                <a:moveTo>
                  <a:pt x="0" y="0"/>
                </a:moveTo>
                <a:lnTo>
                  <a:pt x="885" y="0"/>
                </a:lnTo>
                <a:lnTo>
                  <a:pt x="885" y="200"/>
                </a:lnTo>
                <a:lnTo>
                  <a:pt x="0" y="200"/>
                </a:lnTo>
                <a:lnTo>
                  <a:pt x="0" y="0"/>
                </a:lnTo>
                <a:close/>
              </a:path>
            </a:pathLst>
          </a:custGeom>
          <a:blipFill rotWithShape="0">
            <a:blip r:embed="rId22"/>
            <a:stretch/>
          </a:blipFill>
          <a:ln w="0">
            <a:noFill/>
          </a:ln>
        </p:spPr>
      </p:sp>
      <p:sp>
        <p:nvSpPr>
          <p:cNvPr id="166" name="Freeform: Shape 165"/>
          <p:cNvSpPr/>
          <p:nvPr/>
        </p:nvSpPr>
        <p:spPr>
          <a:xfrm>
            <a:off x="869400" y="3577320"/>
            <a:ext cx="1359720" cy="1632600"/>
          </a:xfrm>
          <a:custGeom>
            <a:avLst/>
            <a:gdLst/>
            <a:ahLst/>
            <a:cxnLst/>
            <a:rect l="0" t="0" r="r" b="b"/>
            <a:pathLst>
              <a:path w="3777" h="4535">
                <a:moveTo>
                  <a:pt x="1888" y="0"/>
                </a:moveTo>
                <a:lnTo>
                  <a:pt x="1888" y="0"/>
                </a:lnTo>
                <a:lnTo>
                  <a:pt x="1888" y="0"/>
                </a:lnTo>
                <a:lnTo>
                  <a:pt x="1760" y="4"/>
                </a:lnTo>
                <a:lnTo>
                  <a:pt x="1636" y="15"/>
                </a:lnTo>
                <a:lnTo>
                  <a:pt x="1516" y="34"/>
                </a:lnTo>
                <a:lnTo>
                  <a:pt x="1399" y="61"/>
                </a:lnTo>
                <a:lnTo>
                  <a:pt x="1284" y="96"/>
                </a:lnTo>
                <a:lnTo>
                  <a:pt x="1171" y="139"/>
                </a:lnTo>
                <a:lnTo>
                  <a:pt x="1058" y="191"/>
                </a:lnTo>
                <a:lnTo>
                  <a:pt x="945" y="252"/>
                </a:lnTo>
                <a:lnTo>
                  <a:pt x="836" y="319"/>
                </a:lnTo>
                <a:lnTo>
                  <a:pt x="734" y="391"/>
                </a:lnTo>
                <a:lnTo>
                  <a:pt x="639" y="467"/>
                </a:lnTo>
                <a:lnTo>
                  <a:pt x="551" y="549"/>
                </a:lnTo>
                <a:lnTo>
                  <a:pt x="469" y="637"/>
                </a:lnTo>
                <a:lnTo>
                  <a:pt x="392" y="732"/>
                </a:lnTo>
                <a:lnTo>
                  <a:pt x="320" y="833"/>
                </a:lnTo>
                <a:lnTo>
                  <a:pt x="253" y="942"/>
                </a:lnTo>
                <a:lnTo>
                  <a:pt x="192" y="1054"/>
                </a:lnTo>
                <a:lnTo>
                  <a:pt x="140" y="1167"/>
                </a:lnTo>
                <a:lnTo>
                  <a:pt x="97" y="1281"/>
                </a:lnTo>
                <a:lnTo>
                  <a:pt x="61" y="1395"/>
                </a:lnTo>
                <a:lnTo>
                  <a:pt x="34" y="1513"/>
                </a:lnTo>
                <a:lnTo>
                  <a:pt x="15" y="1633"/>
                </a:lnTo>
                <a:lnTo>
                  <a:pt x="4" y="1756"/>
                </a:lnTo>
                <a:lnTo>
                  <a:pt x="0" y="1884"/>
                </a:lnTo>
                <a:lnTo>
                  <a:pt x="0" y="1884"/>
                </a:lnTo>
                <a:lnTo>
                  <a:pt x="0" y="1884"/>
                </a:lnTo>
                <a:lnTo>
                  <a:pt x="4" y="2011"/>
                </a:lnTo>
                <a:lnTo>
                  <a:pt x="16" y="2135"/>
                </a:lnTo>
                <a:lnTo>
                  <a:pt x="35" y="2254"/>
                </a:lnTo>
                <a:lnTo>
                  <a:pt x="62" y="2371"/>
                </a:lnTo>
                <a:lnTo>
                  <a:pt x="97" y="2486"/>
                </a:lnTo>
                <a:lnTo>
                  <a:pt x="141" y="2599"/>
                </a:lnTo>
                <a:lnTo>
                  <a:pt x="193" y="2711"/>
                </a:lnTo>
                <a:lnTo>
                  <a:pt x="253" y="2823"/>
                </a:lnTo>
                <a:lnTo>
                  <a:pt x="320" y="2932"/>
                </a:lnTo>
                <a:lnTo>
                  <a:pt x="392" y="3033"/>
                </a:lnTo>
                <a:lnTo>
                  <a:pt x="469" y="3127"/>
                </a:lnTo>
                <a:lnTo>
                  <a:pt x="551" y="3215"/>
                </a:lnTo>
                <a:lnTo>
                  <a:pt x="640" y="3297"/>
                </a:lnTo>
                <a:lnTo>
                  <a:pt x="734" y="3374"/>
                </a:lnTo>
                <a:lnTo>
                  <a:pt x="836" y="3445"/>
                </a:lnTo>
                <a:lnTo>
                  <a:pt x="945" y="3513"/>
                </a:lnTo>
                <a:lnTo>
                  <a:pt x="1024" y="3556"/>
                </a:lnTo>
                <a:lnTo>
                  <a:pt x="1101" y="3594"/>
                </a:lnTo>
                <a:lnTo>
                  <a:pt x="1181" y="3628"/>
                </a:lnTo>
                <a:lnTo>
                  <a:pt x="1266" y="3660"/>
                </a:lnTo>
                <a:lnTo>
                  <a:pt x="1266" y="3660"/>
                </a:lnTo>
                <a:lnTo>
                  <a:pt x="1266" y="3660"/>
                </a:lnTo>
                <a:lnTo>
                  <a:pt x="1266" y="3660"/>
                </a:lnTo>
                <a:lnTo>
                  <a:pt x="1265" y="3660"/>
                </a:lnTo>
                <a:lnTo>
                  <a:pt x="1265" y="3661"/>
                </a:lnTo>
                <a:lnTo>
                  <a:pt x="1265" y="3661"/>
                </a:lnTo>
                <a:lnTo>
                  <a:pt x="1265" y="3661"/>
                </a:lnTo>
                <a:lnTo>
                  <a:pt x="1265" y="3661"/>
                </a:lnTo>
                <a:lnTo>
                  <a:pt x="1265" y="3661"/>
                </a:lnTo>
                <a:lnTo>
                  <a:pt x="1265" y="3662"/>
                </a:lnTo>
                <a:lnTo>
                  <a:pt x="1265" y="3662"/>
                </a:lnTo>
                <a:lnTo>
                  <a:pt x="1265" y="4314"/>
                </a:lnTo>
                <a:lnTo>
                  <a:pt x="1266" y="4336"/>
                </a:lnTo>
                <a:lnTo>
                  <a:pt x="1269" y="4359"/>
                </a:lnTo>
                <a:lnTo>
                  <a:pt x="1275" y="4380"/>
                </a:lnTo>
                <a:lnTo>
                  <a:pt x="1282" y="4400"/>
                </a:lnTo>
                <a:lnTo>
                  <a:pt x="1292" y="4419"/>
                </a:lnTo>
                <a:lnTo>
                  <a:pt x="1303" y="4438"/>
                </a:lnTo>
                <a:lnTo>
                  <a:pt x="1316" y="4455"/>
                </a:lnTo>
                <a:lnTo>
                  <a:pt x="1330" y="4470"/>
                </a:lnTo>
                <a:lnTo>
                  <a:pt x="1346" y="4485"/>
                </a:lnTo>
                <a:lnTo>
                  <a:pt x="1363" y="4497"/>
                </a:lnTo>
                <a:lnTo>
                  <a:pt x="1381" y="4508"/>
                </a:lnTo>
                <a:lnTo>
                  <a:pt x="1400" y="4517"/>
                </a:lnTo>
                <a:lnTo>
                  <a:pt x="1421" y="4525"/>
                </a:lnTo>
                <a:lnTo>
                  <a:pt x="1442" y="4530"/>
                </a:lnTo>
                <a:lnTo>
                  <a:pt x="1463" y="4534"/>
                </a:lnTo>
                <a:lnTo>
                  <a:pt x="1486" y="4535"/>
                </a:lnTo>
                <a:lnTo>
                  <a:pt x="2290" y="4535"/>
                </a:lnTo>
                <a:lnTo>
                  <a:pt x="2313" y="4534"/>
                </a:lnTo>
                <a:lnTo>
                  <a:pt x="2335" y="4530"/>
                </a:lnTo>
                <a:lnTo>
                  <a:pt x="2356" y="4525"/>
                </a:lnTo>
                <a:lnTo>
                  <a:pt x="2376" y="4517"/>
                </a:lnTo>
                <a:lnTo>
                  <a:pt x="2396" y="4508"/>
                </a:lnTo>
                <a:lnTo>
                  <a:pt x="2414" y="4497"/>
                </a:lnTo>
                <a:lnTo>
                  <a:pt x="2431" y="4485"/>
                </a:lnTo>
                <a:lnTo>
                  <a:pt x="2447" y="4470"/>
                </a:lnTo>
                <a:lnTo>
                  <a:pt x="2461" y="4455"/>
                </a:lnTo>
                <a:lnTo>
                  <a:pt x="2474" y="4438"/>
                </a:lnTo>
                <a:lnTo>
                  <a:pt x="2485" y="4419"/>
                </a:lnTo>
                <a:lnTo>
                  <a:pt x="2495" y="4400"/>
                </a:lnTo>
                <a:lnTo>
                  <a:pt x="2502" y="4380"/>
                </a:lnTo>
                <a:lnTo>
                  <a:pt x="2507" y="4359"/>
                </a:lnTo>
                <a:lnTo>
                  <a:pt x="2511" y="4336"/>
                </a:lnTo>
                <a:lnTo>
                  <a:pt x="2512" y="4314"/>
                </a:lnTo>
                <a:lnTo>
                  <a:pt x="2512" y="3662"/>
                </a:lnTo>
                <a:lnTo>
                  <a:pt x="2512" y="3660"/>
                </a:lnTo>
                <a:lnTo>
                  <a:pt x="2512" y="3660"/>
                </a:lnTo>
                <a:lnTo>
                  <a:pt x="2596" y="3628"/>
                </a:lnTo>
                <a:lnTo>
                  <a:pt x="2676" y="3594"/>
                </a:lnTo>
                <a:lnTo>
                  <a:pt x="2753" y="3556"/>
                </a:lnTo>
                <a:lnTo>
                  <a:pt x="2832" y="3513"/>
                </a:lnTo>
                <a:lnTo>
                  <a:pt x="2941" y="3446"/>
                </a:lnTo>
                <a:lnTo>
                  <a:pt x="3043" y="3374"/>
                </a:lnTo>
                <a:lnTo>
                  <a:pt x="3138" y="3298"/>
                </a:lnTo>
                <a:lnTo>
                  <a:pt x="3226" y="3216"/>
                </a:lnTo>
                <a:lnTo>
                  <a:pt x="3308" y="3128"/>
                </a:lnTo>
                <a:lnTo>
                  <a:pt x="3385" y="3033"/>
                </a:lnTo>
                <a:lnTo>
                  <a:pt x="3457" y="2932"/>
                </a:lnTo>
                <a:lnTo>
                  <a:pt x="3524" y="2823"/>
                </a:lnTo>
                <a:lnTo>
                  <a:pt x="3584" y="2711"/>
                </a:lnTo>
                <a:lnTo>
                  <a:pt x="3636" y="2599"/>
                </a:lnTo>
                <a:lnTo>
                  <a:pt x="3680" y="2486"/>
                </a:lnTo>
                <a:lnTo>
                  <a:pt x="3715" y="2371"/>
                </a:lnTo>
                <a:lnTo>
                  <a:pt x="3742" y="2254"/>
                </a:lnTo>
                <a:lnTo>
                  <a:pt x="3761" y="2135"/>
                </a:lnTo>
                <a:lnTo>
                  <a:pt x="3773" y="2011"/>
                </a:lnTo>
                <a:lnTo>
                  <a:pt x="3777" y="1884"/>
                </a:lnTo>
                <a:lnTo>
                  <a:pt x="3777" y="1884"/>
                </a:lnTo>
                <a:lnTo>
                  <a:pt x="3777" y="1884"/>
                </a:lnTo>
                <a:lnTo>
                  <a:pt x="3773" y="1756"/>
                </a:lnTo>
                <a:lnTo>
                  <a:pt x="3762" y="1633"/>
                </a:lnTo>
                <a:lnTo>
                  <a:pt x="3743" y="1513"/>
                </a:lnTo>
                <a:lnTo>
                  <a:pt x="3716" y="1395"/>
                </a:lnTo>
                <a:lnTo>
                  <a:pt x="3680" y="1281"/>
                </a:lnTo>
                <a:lnTo>
                  <a:pt x="3637" y="1167"/>
                </a:lnTo>
                <a:lnTo>
                  <a:pt x="3585" y="1054"/>
                </a:lnTo>
                <a:lnTo>
                  <a:pt x="3524" y="942"/>
                </a:lnTo>
                <a:lnTo>
                  <a:pt x="3457" y="833"/>
                </a:lnTo>
                <a:lnTo>
                  <a:pt x="3385" y="732"/>
                </a:lnTo>
                <a:lnTo>
                  <a:pt x="3308" y="637"/>
                </a:lnTo>
                <a:lnTo>
                  <a:pt x="3226" y="549"/>
                </a:lnTo>
                <a:lnTo>
                  <a:pt x="3137" y="467"/>
                </a:lnTo>
                <a:lnTo>
                  <a:pt x="3043" y="391"/>
                </a:lnTo>
                <a:lnTo>
                  <a:pt x="2941" y="319"/>
                </a:lnTo>
                <a:lnTo>
                  <a:pt x="2832" y="252"/>
                </a:lnTo>
                <a:lnTo>
                  <a:pt x="2719" y="191"/>
                </a:lnTo>
                <a:lnTo>
                  <a:pt x="2606" y="139"/>
                </a:lnTo>
                <a:lnTo>
                  <a:pt x="2492" y="96"/>
                </a:lnTo>
                <a:lnTo>
                  <a:pt x="2377" y="61"/>
                </a:lnTo>
                <a:lnTo>
                  <a:pt x="2260" y="34"/>
                </a:lnTo>
                <a:lnTo>
                  <a:pt x="2140" y="15"/>
                </a:lnTo>
                <a:lnTo>
                  <a:pt x="2016" y="4"/>
                </a:lnTo>
                <a:lnTo>
                  <a:pt x="1888" y="0"/>
                </a:lnTo>
                <a:close/>
              </a:path>
            </a:pathLst>
          </a:custGeom>
          <a:noFill/>
          <a:ln w="68400" cap="sq">
            <a:solidFill>
              <a:srgbClr val="F2C02C"/>
            </a:solidFill>
            <a:miter/>
          </a:ln>
        </p:spPr>
      </p:sp>
      <p:sp>
        <p:nvSpPr>
          <p:cNvPr id="167" name="Freeform: Shape 166"/>
          <p:cNvSpPr/>
          <p:nvPr/>
        </p:nvSpPr>
        <p:spPr>
          <a:xfrm>
            <a:off x="1230120" y="5210280"/>
            <a:ext cx="637920" cy="159480"/>
          </a:xfrm>
          <a:custGeom>
            <a:avLst/>
            <a:gdLst/>
            <a:ahLst/>
            <a:cxnLst/>
            <a:rect l="0" t="0" r="r" b="b"/>
            <a:pathLst>
              <a:path w="1772" h="443">
                <a:moveTo>
                  <a:pt x="886" y="443"/>
                </a:moveTo>
                <a:lnTo>
                  <a:pt x="1550" y="443"/>
                </a:lnTo>
                <a:lnTo>
                  <a:pt x="1573" y="442"/>
                </a:lnTo>
                <a:lnTo>
                  <a:pt x="1595" y="439"/>
                </a:lnTo>
                <a:lnTo>
                  <a:pt x="1616" y="433"/>
                </a:lnTo>
                <a:lnTo>
                  <a:pt x="1636" y="426"/>
                </a:lnTo>
                <a:lnTo>
                  <a:pt x="1655" y="416"/>
                </a:lnTo>
                <a:lnTo>
                  <a:pt x="1674" y="405"/>
                </a:lnTo>
                <a:lnTo>
                  <a:pt x="1691" y="393"/>
                </a:lnTo>
                <a:lnTo>
                  <a:pt x="1707" y="378"/>
                </a:lnTo>
                <a:lnTo>
                  <a:pt x="1721" y="363"/>
                </a:lnTo>
                <a:lnTo>
                  <a:pt x="1734" y="346"/>
                </a:lnTo>
                <a:lnTo>
                  <a:pt x="1745" y="328"/>
                </a:lnTo>
                <a:lnTo>
                  <a:pt x="1754" y="308"/>
                </a:lnTo>
                <a:lnTo>
                  <a:pt x="1762" y="288"/>
                </a:lnTo>
                <a:lnTo>
                  <a:pt x="1767" y="267"/>
                </a:lnTo>
                <a:lnTo>
                  <a:pt x="1771" y="245"/>
                </a:lnTo>
                <a:lnTo>
                  <a:pt x="1772" y="222"/>
                </a:lnTo>
                <a:lnTo>
                  <a:pt x="1771" y="199"/>
                </a:lnTo>
                <a:lnTo>
                  <a:pt x="1767" y="177"/>
                </a:lnTo>
                <a:lnTo>
                  <a:pt x="1762" y="156"/>
                </a:lnTo>
                <a:lnTo>
                  <a:pt x="1754" y="136"/>
                </a:lnTo>
                <a:lnTo>
                  <a:pt x="1745" y="116"/>
                </a:lnTo>
                <a:lnTo>
                  <a:pt x="1734" y="98"/>
                </a:lnTo>
                <a:lnTo>
                  <a:pt x="1721" y="81"/>
                </a:lnTo>
                <a:lnTo>
                  <a:pt x="1707" y="65"/>
                </a:lnTo>
                <a:lnTo>
                  <a:pt x="1691" y="51"/>
                </a:lnTo>
                <a:lnTo>
                  <a:pt x="1674" y="38"/>
                </a:lnTo>
                <a:lnTo>
                  <a:pt x="1655" y="27"/>
                </a:lnTo>
                <a:lnTo>
                  <a:pt x="1636" y="17"/>
                </a:lnTo>
                <a:lnTo>
                  <a:pt x="1616" y="10"/>
                </a:lnTo>
                <a:lnTo>
                  <a:pt x="1595" y="5"/>
                </a:lnTo>
                <a:lnTo>
                  <a:pt x="1573" y="1"/>
                </a:lnTo>
                <a:lnTo>
                  <a:pt x="1550" y="0"/>
                </a:lnTo>
                <a:lnTo>
                  <a:pt x="221" y="0"/>
                </a:lnTo>
                <a:lnTo>
                  <a:pt x="198" y="1"/>
                </a:lnTo>
                <a:lnTo>
                  <a:pt x="176" y="5"/>
                </a:lnTo>
                <a:lnTo>
                  <a:pt x="155" y="10"/>
                </a:lnTo>
                <a:lnTo>
                  <a:pt x="135" y="17"/>
                </a:lnTo>
                <a:lnTo>
                  <a:pt x="116" y="27"/>
                </a:lnTo>
                <a:lnTo>
                  <a:pt x="97" y="38"/>
                </a:lnTo>
                <a:lnTo>
                  <a:pt x="80" y="51"/>
                </a:lnTo>
                <a:lnTo>
                  <a:pt x="65" y="65"/>
                </a:lnTo>
                <a:lnTo>
                  <a:pt x="50" y="81"/>
                </a:lnTo>
                <a:lnTo>
                  <a:pt x="38" y="98"/>
                </a:lnTo>
                <a:lnTo>
                  <a:pt x="27" y="116"/>
                </a:lnTo>
                <a:lnTo>
                  <a:pt x="17" y="136"/>
                </a:lnTo>
                <a:lnTo>
                  <a:pt x="10" y="156"/>
                </a:lnTo>
                <a:lnTo>
                  <a:pt x="4" y="177"/>
                </a:lnTo>
                <a:lnTo>
                  <a:pt x="1" y="199"/>
                </a:lnTo>
                <a:lnTo>
                  <a:pt x="0" y="222"/>
                </a:lnTo>
                <a:lnTo>
                  <a:pt x="1" y="245"/>
                </a:lnTo>
                <a:lnTo>
                  <a:pt x="4" y="267"/>
                </a:lnTo>
                <a:lnTo>
                  <a:pt x="10" y="288"/>
                </a:lnTo>
                <a:lnTo>
                  <a:pt x="17" y="308"/>
                </a:lnTo>
                <a:lnTo>
                  <a:pt x="27" y="328"/>
                </a:lnTo>
                <a:lnTo>
                  <a:pt x="38" y="346"/>
                </a:lnTo>
                <a:lnTo>
                  <a:pt x="50" y="363"/>
                </a:lnTo>
                <a:lnTo>
                  <a:pt x="65" y="378"/>
                </a:lnTo>
                <a:lnTo>
                  <a:pt x="80" y="393"/>
                </a:lnTo>
                <a:lnTo>
                  <a:pt x="97" y="405"/>
                </a:lnTo>
                <a:lnTo>
                  <a:pt x="116" y="416"/>
                </a:lnTo>
                <a:lnTo>
                  <a:pt x="135" y="426"/>
                </a:lnTo>
                <a:lnTo>
                  <a:pt x="155" y="433"/>
                </a:lnTo>
                <a:lnTo>
                  <a:pt x="176" y="439"/>
                </a:lnTo>
                <a:lnTo>
                  <a:pt x="198" y="442"/>
                </a:lnTo>
                <a:lnTo>
                  <a:pt x="221" y="443"/>
                </a:lnTo>
                <a:lnTo>
                  <a:pt x="886" y="443"/>
                </a:lnTo>
                <a:close/>
              </a:path>
            </a:pathLst>
          </a:custGeom>
          <a:noFill/>
          <a:ln w="68400" cap="rnd">
            <a:solidFill>
              <a:srgbClr val="F2C02C"/>
            </a:solidFill>
            <a:round/>
          </a:ln>
        </p:spPr>
      </p:sp>
      <p:sp>
        <p:nvSpPr>
          <p:cNvPr id="168" name="Freeform: Shape 167"/>
          <p:cNvSpPr/>
          <p:nvPr/>
        </p:nvSpPr>
        <p:spPr>
          <a:xfrm>
            <a:off x="1291680" y="5367600"/>
            <a:ext cx="515160" cy="159120"/>
          </a:xfrm>
          <a:custGeom>
            <a:avLst/>
            <a:gdLst/>
            <a:ahLst/>
            <a:cxnLst/>
            <a:rect l="0" t="0" r="r" b="b"/>
            <a:pathLst>
              <a:path w="1431" h="442">
                <a:moveTo>
                  <a:pt x="715" y="442"/>
                </a:moveTo>
                <a:lnTo>
                  <a:pt x="1209" y="442"/>
                </a:lnTo>
                <a:lnTo>
                  <a:pt x="1232" y="441"/>
                </a:lnTo>
                <a:lnTo>
                  <a:pt x="1254" y="437"/>
                </a:lnTo>
                <a:lnTo>
                  <a:pt x="1275" y="432"/>
                </a:lnTo>
                <a:lnTo>
                  <a:pt x="1295" y="425"/>
                </a:lnTo>
                <a:lnTo>
                  <a:pt x="1315" y="415"/>
                </a:lnTo>
                <a:lnTo>
                  <a:pt x="1333" y="404"/>
                </a:lnTo>
                <a:lnTo>
                  <a:pt x="1350" y="391"/>
                </a:lnTo>
                <a:lnTo>
                  <a:pt x="1366" y="377"/>
                </a:lnTo>
                <a:lnTo>
                  <a:pt x="1380" y="362"/>
                </a:lnTo>
                <a:lnTo>
                  <a:pt x="1393" y="345"/>
                </a:lnTo>
                <a:lnTo>
                  <a:pt x="1404" y="326"/>
                </a:lnTo>
                <a:lnTo>
                  <a:pt x="1413" y="307"/>
                </a:lnTo>
                <a:lnTo>
                  <a:pt x="1421" y="287"/>
                </a:lnTo>
                <a:lnTo>
                  <a:pt x="1426" y="266"/>
                </a:lnTo>
                <a:lnTo>
                  <a:pt x="1430" y="244"/>
                </a:lnTo>
                <a:lnTo>
                  <a:pt x="1431" y="221"/>
                </a:lnTo>
                <a:lnTo>
                  <a:pt x="1431" y="221"/>
                </a:lnTo>
                <a:lnTo>
                  <a:pt x="1430" y="198"/>
                </a:lnTo>
                <a:lnTo>
                  <a:pt x="1426" y="176"/>
                </a:lnTo>
                <a:lnTo>
                  <a:pt x="1421" y="155"/>
                </a:lnTo>
                <a:lnTo>
                  <a:pt x="1413" y="135"/>
                </a:lnTo>
                <a:lnTo>
                  <a:pt x="1404" y="116"/>
                </a:lnTo>
                <a:lnTo>
                  <a:pt x="1393" y="97"/>
                </a:lnTo>
                <a:lnTo>
                  <a:pt x="1380" y="80"/>
                </a:lnTo>
                <a:lnTo>
                  <a:pt x="1366" y="65"/>
                </a:lnTo>
                <a:lnTo>
                  <a:pt x="1350" y="50"/>
                </a:lnTo>
                <a:lnTo>
                  <a:pt x="1333" y="38"/>
                </a:lnTo>
                <a:lnTo>
                  <a:pt x="1315" y="27"/>
                </a:lnTo>
                <a:lnTo>
                  <a:pt x="1295" y="17"/>
                </a:lnTo>
                <a:lnTo>
                  <a:pt x="1275" y="10"/>
                </a:lnTo>
                <a:lnTo>
                  <a:pt x="1254" y="4"/>
                </a:lnTo>
                <a:lnTo>
                  <a:pt x="1232" y="1"/>
                </a:lnTo>
                <a:lnTo>
                  <a:pt x="1209" y="0"/>
                </a:lnTo>
                <a:lnTo>
                  <a:pt x="221" y="0"/>
                </a:lnTo>
                <a:lnTo>
                  <a:pt x="198" y="1"/>
                </a:lnTo>
                <a:lnTo>
                  <a:pt x="176" y="4"/>
                </a:lnTo>
                <a:lnTo>
                  <a:pt x="155" y="10"/>
                </a:lnTo>
                <a:lnTo>
                  <a:pt x="135" y="17"/>
                </a:lnTo>
                <a:lnTo>
                  <a:pt x="116" y="27"/>
                </a:lnTo>
                <a:lnTo>
                  <a:pt x="97" y="38"/>
                </a:lnTo>
                <a:lnTo>
                  <a:pt x="80" y="50"/>
                </a:lnTo>
                <a:lnTo>
                  <a:pt x="65" y="65"/>
                </a:lnTo>
                <a:lnTo>
                  <a:pt x="50" y="80"/>
                </a:lnTo>
                <a:lnTo>
                  <a:pt x="38" y="97"/>
                </a:lnTo>
                <a:lnTo>
                  <a:pt x="27" y="116"/>
                </a:lnTo>
                <a:lnTo>
                  <a:pt x="17" y="135"/>
                </a:lnTo>
                <a:lnTo>
                  <a:pt x="10" y="155"/>
                </a:lnTo>
                <a:lnTo>
                  <a:pt x="4" y="176"/>
                </a:lnTo>
                <a:lnTo>
                  <a:pt x="1" y="198"/>
                </a:lnTo>
                <a:lnTo>
                  <a:pt x="0" y="221"/>
                </a:lnTo>
                <a:lnTo>
                  <a:pt x="0" y="221"/>
                </a:lnTo>
                <a:lnTo>
                  <a:pt x="1" y="244"/>
                </a:lnTo>
                <a:lnTo>
                  <a:pt x="4" y="266"/>
                </a:lnTo>
                <a:lnTo>
                  <a:pt x="10" y="287"/>
                </a:lnTo>
                <a:lnTo>
                  <a:pt x="17" y="307"/>
                </a:lnTo>
                <a:lnTo>
                  <a:pt x="27" y="326"/>
                </a:lnTo>
                <a:lnTo>
                  <a:pt x="38" y="345"/>
                </a:lnTo>
                <a:lnTo>
                  <a:pt x="50" y="362"/>
                </a:lnTo>
                <a:lnTo>
                  <a:pt x="65" y="377"/>
                </a:lnTo>
                <a:lnTo>
                  <a:pt x="80" y="391"/>
                </a:lnTo>
                <a:lnTo>
                  <a:pt x="97" y="404"/>
                </a:lnTo>
                <a:lnTo>
                  <a:pt x="116" y="415"/>
                </a:lnTo>
                <a:lnTo>
                  <a:pt x="135" y="425"/>
                </a:lnTo>
                <a:lnTo>
                  <a:pt x="155" y="432"/>
                </a:lnTo>
                <a:lnTo>
                  <a:pt x="176" y="437"/>
                </a:lnTo>
                <a:lnTo>
                  <a:pt x="198" y="441"/>
                </a:lnTo>
                <a:lnTo>
                  <a:pt x="221" y="442"/>
                </a:lnTo>
                <a:lnTo>
                  <a:pt x="715" y="442"/>
                </a:lnTo>
                <a:close/>
              </a:path>
            </a:pathLst>
          </a:custGeom>
          <a:noFill/>
          <a:ln w="68400" cap="rnd">
            <a:solidFill>
              <a:srgbClr val="F2C02C"/>
            </a:solidFill>
            <a:round/>
          </a:ln>
        </p:spPr>
      </p:sp>
      <p:sp>
        <p:nvSpPr>
          <p:cNvPr id="169" name="Freeform: Shape 168"/>
          <p:cNvSpPr/>
          <p:nvPr/>
        </p:nvSpPr>
        <p:spPr>
          <a:xfrm>
            <a:off x="1241280" y="4028400"/>
            <a:ext cx="622800" cy="1181880"/>
          </a:xfrm>
          <a:custGeom>
            <a:avLst/>
            <a:gdLst/>
            <a:ahLst/>
            <a:cxnLst/>
            <a:rect l="0" t="0" r="r" b="b"/>
            <a:pathLst>
              <a:path w="1730" h="3283">
                <a:moveTo>
                  <a:pt x="628" y="3283"/>
                </a:moveTo>
                <a:lnTo>
                  <a:pt x="642" y="2455"/>
                </a:lnTo>
                <a:lnTo>
                  <a:pt x="649" y="2018"/>
                </a:lnTo>
                <a:lnTo>
                  <a:pt x="658" y="1735"/>
                </a:lnTo>
                <a:lnTo>
                  <a:pt x="664" y="1685"/>
                </a:lnTo>
                <a:lnTo>
                  <a:pt x="676" y="1638"/>
                </a:lnTo>
                <a:lnTo>
                  <a:pt x="694" y="1593"/>
                </a:lnTo>
                <a:lnTo>
                  <a:pt x="717" y="1550"/>
                </a:lnTo>
                <a:lnTo>
                  <a:pt x="744" y="1509"/>
                </a:lnTo>
                <a:lnTo>
                  <a:pt x="776" y="1471"/>
                </a:lnTo>
                <a:lnTo>
                  <a:pt x="850" y="1399"/>
                </a:lnTo>
                <a:lnTo>
                  <a:pt x="936" y="1332"/>
                </a:lnTo>
                <a:lnTo>
                  <a:pt x="1031" y="1270"/>
                </a:lnTo>
                <a:lnTo>
                  <a:pt x="1234" y="1149"/>
                </a:lnTo>
                <a:lnTo>
                  <a:pt x="1432" y="1025"/>
                </a:lnTo>
                <a:lnTo>
                  <a:pt x="1519" y="957"/>
                </a:lnTo>
                <a:lnTo>
                  <a:pt x="1597" y="884"/>
                </a:lnTo>
                <a:lnTo>
                  <a:pt x="1630" y="844"/>
                </a:lnTo>
                <a:lnTo>
                  <a:pt x="1659" y="803"/>
                </a:lnTo>
                <a:lnTo>
                  <a:pt x="1684" y="759"/>
                </a:lnTo>
                <a:lnTo>
                  <a:pt x="1704" y="713"/>
                </a:lnTo>
                <a:lnTo>
                  <a:pt x="1719" y="665"/>
                </a:lnTo>
                <a:lnTo>
                  <a:pt x="1727" y="613"/>
                </a:lnTo>
                <a:lnTo>
                  <a:pt x="1730" y="558"/>
                </a:lnTo>
                <a:lnTo>
                  <a:pt x="1726" y="501"/>
                </a:lnTo>
                <a:lnTo>
                  <a:pt x="1717" y="454"/>
                </a:lnTo>
                <a:lnTo>
                  <a:pt x="1703" y="414"/>
                </a:lnTo>
                <a:lnTo>
                  <a:pt x="1684" y="378"/>
                </a:lnTo>
                <a:lnTo>
                  <a:pt x="1660" y="348"/>
                </a:lnTo>
                <a:lnTo>
                  <a:pt x="1632" y="323"/>
                </a:lnTo>
                <a:lnTo>
                  <a:pt x="1600" y="302"/>
                </a:lnTo>
                <a:lnTo>
                  <a:pt x="1565" y="286"/>
                </a:lnTo>
                <a:lnTo>
                  <a:pt x="1527" y="275"/>
                </a:lnTo>
                <a:lnTo>
                  <a:pt x="1486" y="267"/>
                </a:lnTo>
                <a:lnTo>
                  <a:pt x="1445" y="263"/>
                </a:lnTo>
                <a:lnTo>
                  <a:pt x="1355" y="267"/>
                </a:lnTo>
                <a:lnTo>
                  <a:pt x="1263" y="283"/>
                </a:lnTo>
                <a:lnTo>
                  <a:pt x="1171" y="310"/>
                </a:lnTo>
                <a:lnTo>
                  <a:pt x="1082" y="347"/>
                </a:lnTo>
                <a:lnTo>
                  <a:pt x="1001" y="391"/>
                </a:lnTo>
                <a:lnTo>
                  <a:pt x="929" y="441"/>
                </a:lnTo>
                <a:lnTo>
                  <a:pt x="899" y="468"/>
                </a:lnTo>
                <a:lnTo>
                  <a:pt x="872" y="496"/>
                </a:lnTo>
                <a:lnTo>
                  <a:pt x="849" y="524"/>
                </a:lnTo>
                <a:lnTo>
                  <a:pt x="831" y="553"/>
                </a:lnTo>
                <a:lnTo>
                  <a:pt x="819" y="582"/>
                </a:lnTo>
                <a:lnTo>
                  <a:pt x="811" y="610"/>
                </a:lnTo>
                <a:lnTo>
                  <a:pt x="810" y="639"/>
                </a:lnTo>
                <a:lnTo>
                  <a:pt x="815" y="667"/>
                </a:lnTo>
                <a:lnTo>
                  <a:pt x="827" y="695"/>
                </a:lnTo>
                <a:lnTo>
                  <a:pt x="846" y="721"/>
                </a:lnTo>
                <a:lnTo>
                  <a:pt x="864" y="739"/>
                </a:lnTo>
                <a:lnTo>
                  <a:pt x="881" y="753"/>
                </a:lnTo>
                <a:lnTo>
                  <a:pt x="898" y="763"/>
                </a:lnTo>
                <a:lnTo>
                  <a:pt x="915" y="769"/>
                </a:lnTo>
                <a:lnTo>
                  <a:pt x="932" y="771"/>
                </a:lnTo>
                <a:lnTo>
                  <a:pt x="948" y="770"/>
                </a:lnTo>
                <a:lnTo>
                  <a:pt x="964" y="766"/>
                </a:lnTo>
                <a:lnTo>
                  <a:pt x="979" y="759"/>
                </a:lnTo>
                <a:lnTo>
                  <a:pt x="993" y="749"/>
                </a:lnTo>
                <a:lnTo>
                  <a:pt x="1007" y="736"/>
                </a:lnTo>
                <a:lnTo>
                  <a:pt x="1019" y="721"/>
                </a:lnTo>
                <a:lnTo>
                  <a:pt x="1031" y="704"/>
                </a:lnTo>
                <a:lnTo>
                  <a:pt x="1052" y="664"/>
                </a:lnTo>
                <a:lnTo>
                  <a:pt x="1068" y="617"/>
                </a:lnTo>
                <a:lnTo>
                  <a:pt x="1079" y="565"/>
                </a:lnTo>
                <a:lnTo>
                  <a:pt x="1083" y="510"/>
                </a:lnTo>
                <a:lnTo>
                  <a:pt x="1082" y="453"/>
                </a:lnTo>
                <a:lnTo>
                  <a:pt x="1073" y="395"/>
                </a:lnTo>
                <a:lnTo>
                  <a:pt x="1056" y="338"/>
                </a:lnTo>
                <a:lnTo>
                  <a:pt x="1031" y="284"/>
                </a:lnTo>
                <a:lnTo>
                  <a:pt x="1015" y="259"/>
                </a:lnTo>
                <a:lnTo>
                  <a:pt x="996" y="235"/>
                </a:lnTo>
                <a:lnTo>
                  <a:pt x="976" y="212"/>
                </a:lnTo>
                <a:lnTo>
                  <a:pt x="952" y="191"/>
                </a:lnTo>
                <a:lnTo>
                  <a:pt x="921" y="167"/>
                </a:lnTo>
                <a:lnTo>
                  <a:pt x="880" y="141"/>
                </a:lnTo>
                <a:lnTo>
                  <a:pt x="831" y="114"/>
                </a:lnTo>
                <a:lnTo>
                  <a:pt x="774" y="87"/>
                </a:lnTo>
                <a:lnTo>
                  <a:pt x="712" y="61"/>
                </a:lnTo>
                <a:lnTo>
                  <a:pt x="646" y="38"/>
                </a:lnTo>
                <a:lnTo>
                  <a:pt x="576" y="19"/>
                </a:lnTo>
                <a:lnTo>
                  <a:pt x="504" y="6"/>
                </a:lnTo>
                <a:lnTo>
                  <a:pt x="432" y="0"/>
                </a:lnTo>
                <a:lnTo>
                  <a:pt x="360" y="2"/>
                </a:lnTo>
                <a:lnTo>
                  <a:pt x="290" y="14"/>
                </a:lnTo>
                <a:lnTo>
                  <a:pt x="257" y="24"/>
                </a:lnTo>
                <a:lnTo>
                  <a:pt x="224" y="37"/>
                </a:lnTo>
                <a:lnTo>
                  <a:pt x="193" y="54"/>
                </a:lnTo>
                <a:lnTo>
                  <a:pt x="162" y="73"/>
                </a:lnTo>
                <a:lnTo>
                  <a:pt x="134" y="96"/>
                </a:lnTo>
                <a:lnTo>
                  <a:pt x="107" y="123"/>
                </a:lnTo>
                <a:lnTo>
                  <a:pt x="81" y="153"/>
                </a:lnTo>
                <a:lnTo>
                  <a:pt x="58" y="188"/>
                </a:lnTo>
                <a:lnTo>
                  <a:pt x="37" y="226"/>
                </a:lnTo>
                <a:lnTo>
                  <a:pt x="18" y="270"/>
                </a:lnTo>
                <a:lnTo>
                  <a:pt x="5" y="313"/>
                </a:lnTo>
                <a:lnTo>
                  <a:pt x="0" y="357"/>
                </a:lnTo>
                <a:lnTo>
                  <a:pt x="2" y="401"/>
                </a:lnTo>
                <a:lnTo>
                  <a:pt x="10" y="445"/>
                </a:lnTo>
                <a:lnTo>
                  <a:pt x="25" y="490"/>
                </a:lnTo>
                <a:lnTo>
                  <a:pt x="46" y="535"/>
                </a:lnTo>
                <a:lnTo>
                  <a:pt x="102" y="626"/>
                </a:lnTo>
                <a:lnTo>
                  <a:pt x="176" y="717"/>
                </a:lnTo>
                <a:lnTo>
                  <a:pt x="264" y="809"/>
                </a:lnTo>
                <a:lnTo>
                  <a:pt x="465" y="992"/>
                </a:lnTo>
                <a:lnTo>
                  <a:pt x="675" y="1173"/>
                </a:lnTo>
                <a:lnTo>
                  <a:pt x="866" y="1349"/>
                </a:lnTo>
                <a:lnTo>
                  <a:pt x="945" y="1435"/>
                </a:lnTo>
                <a:lnTo>
                  <a:pt x="1007" y="1520"/>
                </a:lnTo>
                <a:lnTo>
                  <a:pt x="1030" y="1561"/>
                </a:lnTo>
                <a:lnTo>
                  <a:pt x="1049" y="1602"/>
                </a:lnTo>
                <a:lnTo>
                  <a:pt x="1061" y="1642"/>
                </a:lnTo>
                <a:lnTo>
                  <a:pt x="1067" y="1681"/>
                </a:lnTo>
                <a:lnTo>
                  <a:pt x="1072" y="1834"/>
                </a:lnTo>
                <a:lnTo>
                  <a:pt x="1072" y="2054"/>
                </a:lnTo>
                <a:lnTo>
                  <a:pt x="1062" y="2591"/>
                </a:lnTo>
                <a:lnTo>
                  <a:pt x="1041" y="3283"/>
                </a:lnTo>
                <a:lnTo>
                  <a:pt x="628" y="3283"/>
                </a:lnTo>
                <a:close/>
              </a:path>
            </a:pathLst>
          </a:custGeom>
          <a:noFill/>
          <a:ln w="68400" cap="rnd">
            <a:solidFill>
              <a:srgbClr val="F2C02C"/>
            </a:solidFill>
            <a:round/>
          </a:ln>
        </p:spPr>
      </p:sp>
      <p:sp>
        <p:nvSpPr>
          <p:cNvPr id="170" name="Straight Connector 169"/>
          <p:cNvSpPr/>
          <p:nvPr/>
        </p:nvSpPr>
        <p:spPr>
          <a:xfrm>
            <a:off x="1549080" y="2977200"/>
            <a:ext cx="0" cy="232560"/>
          </a:xfrm>
          <a:prstGeom prst="line">
            <a:avLst/>
          </a:prstGeom>
          <a:ln w="6840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1" name="Straight Connector 170"/>
          <p:cNvSpPr/>
          <p:nvPr/>
        </p:nvSpPr>
        <p:spPr>
          <a:xfrm flipH="1">
            <a:off x="2354040" y="3314160"/>
            <a:ext cx="164880" cy="164520"/>
          </a:xfrm>
          <a:prstGeom prst="line">
            <a:avLst/>
          </a:prstGeom>
          <a:ln w="6840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Straight Connector 171"/>
          <p:cNvSpPr/>
          <p:nvPr/>
        </p:nvSpPr>
        <p:spPr>
          <a:xfrm flipH="1">
            <a:off x="2541240" y="4214520"/>
            <a:ext cx="233280" cy="0"/>
          </a:xfrm>
          <a:prstGeom prst="line">
            <a:avLst/>
          </a:prstGeom>
          <a:ln w="6840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Straight Connector 172"/>
          <p:cNvSpPr/>
          <p:nvPr/>
        </p:nvSpPr>
        <p:spPr>
          <a:xfrm>
            <a:off x="579240" y="3314160"/>
            <a:ext cx="165240" cy="164520"/>
          </a:xfrm>
          <a:prstGeom prst="line">
            <a:avLst/>
          </a:prstGeom>
          <a:ln w="6840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Straight Connector 173"/>
          <p:cNvSpPr/>
          <p:nvPr/>
        </p:nvSpPr>
        <p:spPr>
          <a:xfrm>
            <a:off x="324000" y="4214520"/>
            <a:ext cx="233280" cy="0"/>
          </a:xfrm>
          <a:prstGeom prst="line">
            <a:avLst/>
          </a:prstGeom>
          <a:ln w="6840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5" name="Freeform: Shape 174"/>
          <p:cNvSpPr/>
          <p:nvPr/>
        </p:nvSpPr>
        <p:spPr>
          <a:xfrm>
            <a:off x="1420560" y="783000"/>
            <a:ext cx="857880" cy="529200"/>
          </a:xfrm>
          <a:custGeom>
            <a:avLst/>
            <a:gdLst/>
            <a:ahLst/>
            <a:cxnLst/>
            <a:rect l="0" t="0" r="r" b="b"/>
            <a:pathLst>
              <a:path w="2383" h="1470">
                <a:moveTo>
                  <a:pt x="0" y="0"/>
                </a:moveTo>
                <a:lnTo>
                  <a:pt x="2383" y="0"/>
                </a:lnTo>
                <a:lnTo>
                  <a:pt x="2383" y="1470"/>
                </a:lnTo>
                <a:lnTo>
                  <a:pt x="0" y="1470"/>
                </a:lnTo>
                <a:lnTo>
                  <a:pt x="0" y="0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176" name="Freeform: Shape 175"/>
          <p:cNvSpPr/>
          <p:nvPr/>
        </p:nvSpPr>
        <p:spPr>
          <a:xfrm>
            <a:off x="1420560" y="2422440"/>
            <a:ext cx="857880" cy="528840"/>
          </a:xfrm>
          <a:custGeom>
            <a:avLst/>
            <a:gdLst/>
            <a:ahLst/>
            <a:cxnLst/>
            <a:rect l="0" t="0" r="r" b="b"/>
            <a:pathLst>
              <a:path w="2383" h="1469">
                <a:moveTo>
                  <a:pt x="0" y="0"/>
                </a:moveTo>
                <a:lnTo>
                  <a:pt x="2383" y="0"/>
                </a:lnTo>
                <a:lnTo>
                  <a:pt x="2383" y="1469"/>
                </a:lnTo>
                <a:lnTo>
                  <a:pt x="0" y="1469"/>
                </a:lnTo>
                <a:lnTo>
                  <a:pt x="0" y="0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177" name="Freeform: Shape 176"/>
          <p:cNvSpPr/>
          <p:nvPr/>
        </p:nvSpPr>
        <p:spPr>
          <a:xfrm>
            <a:off x="5706720" y="2422440"/>
            <a:ext cx="857520" cy="528840"/>
          </a:xfrm>
          <a:custGeom>
            <a:avLst/>
            <a:gdLst/>
            <a:ahLst/>
            <a:cxnLst/>
            <a:rect l="0" t="0" r="r" b="b"/>
            <a:pathLst>
              <a:path w="2382" h="1469">
                <a:moveTo>
                  <a:pt x="0" y="0"/>
                </a:moveTo>
                <a:lnTo>
                  <a:pt x="2382" y="0"/>
                </a:lnTo>
                <a:lnTo>
                  <a:pt x="2382" y="1469"/>
                </a:lnTo>
                <a:lnTo>
                  <a:pt x="0" y="1469"/>
                </a:lnTo>
                <a:lnTo>
                  <a:pt x="0" y="0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178" name="Freeform: Shape 177"/>
          <p:cNvSpPr/>
          <p:nvPr/>
        </p:nvSpPr>
        <p:spPr>
          <a:xfrm>
            <a:off x="5706720" y="4060800"/>
            <a:ext cx="857520" cy="528840"/>
          </a:xfrm>
          <a:custGeom>
            <a:avLst/>
            <a:gdLst/>
            <a:ahLst/>
            <a:cxnLst/>
            <a:rect l="0" t="0" r="r" b="b"/>
            <a:pathLst>
              <a:path w="2382" h="1469">
                <a:moveTo>
                  <a:pt x="0" y="0"/>
                </a:moveTo>
                <a:lnTo>
                  <a:pt x="2382" y="0"/>
                </a:lnTo>
                <a:lnTo>
                  <a:pt x="2382" y="1469"/>
                </a:lnTo>
                <a:lnTo>
                  <a:pt x="0" y="1469"/>
                </a:lnTo>
                <a:lnTo>
                  <a:pt x="0" y="0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179" name="Freeform: Shape 178"/>
          <p:cNvSpPr/>
          <p:nvPr/>
        </p:nvSpPr>
        <p:spPr>
          <a:xfrm>
            <a:off x="1351800" y="719640"/>
            <a:ext cx="857520" cy="528840"/>
          </a:xfrm>
          <a:custGeom>
            <a:avLst/>
            <a:gdLst/>
            <a:ahLst/>
            <a:cxnLst/>
            <a:rect l="0" t="0" r="r" b="b"/>
            <a:pathLst>
              <a:path w="2382" h="1469">
                <a:moveTo>
                  <a:pt x="0" y="0"/>
                </a:moveTo>
                <a:lnTo>
                  <a:pt x="2382" y="0"/>
                </a:lnTo>
                <a:lnTo>
                  <a:pt x="2382" y="1469"/>
                </a:lnTo>
                <a:lnTo>
                  <a:pt x="0" y="1469"/>
                </a:lnTo>
                <a:lnTo>
                  <a:pt x="0" y="0"/>
                </a:lnTo>
                <a:close/>
              </a:path>
            </a:pathLst>
          </a:custGeom>
          <a:noFill/>
          <a:ln w="52560" cap="rnd">
            <a:solidFill>
              <a:srgbClr val="000000"/>
            </a:solidFill>
            <a:round/>
          </a:ln>
        </p:spPr>
      </p:sp>
      <p:sp>
        <p:nvSpPr>
          <p:cNvPr id="180" name="Freeform: Shape 179"/>
          <p:cNvSpPr/>
          <p:nvPr/>
        </p:nvSpPr>
        <p:spPr>
          <a:xfrm>
            <a:off x="1351800" y="2358720"/>
            <a:ext cx="857520" cy="529200"/>
          </a:xfrm>
          <a:custGeom>
            <a:avLst/>
            <a:gdLst/>
            <a:ahLst/>
            <a:cxnLst/>
            <a:rect l="0" t="0" r="r" b="b"/>
            <a:pathLst>
              <a:path w="2382" h="1470">
                <a:moveTo>
                  <a:pt x="0" y="0"/>
                </a:moveTo>
                <a:lnTo>
                  <a:pt x="2382" y="0"/>
                </a:lnTo>
                <a:lnTo>
                  <a:pt x="2382" y="1470"/>
                </a:lnTo>
                <a:lnTo>
                  <a:pt x="0" y="1470"/>
                </a:lnTo>
                <a:lnTo>
                  <a:pt x="0" y="0"/>
                </a:lnTo>
                <a:close/>
              </a:path>
            </a:pathLst>
          </a:custGeom>
          <a:noFill/>
          <a:ln w="52560" cap="rnd">
            <a:solidFill>
              <a:srgbClr val="000000"/>
            </a:solidFill>
            <a:round/>
          </a:ln>
        </p:spPr>
      </p:sp>
      <p:sp>
        <p:nvSpPr>
          <p:cNvPr id="181" name="Freeform: Shape 180"/>
          <p:cNvSpPr/>
          <p:nvPr/>
        </p:nvSpPr>
        <p:spPr>
          <a:xfrm>
            <a:off x="5637600" y="2358720"/>
            <a:ext cx="857880" cy="529200"/>
          </a:xfrm>
          <a:custGeom>
            <a:avLst/>
            <a:gdLst/>
            <a:ahLst/>
            <a:cxnLst/>
            <a:rect l="0" t="0" r="r" b="b"/>
            <a:pathLst>
              <a:path w="2383" h="1470">
                <a:moveTo>
                  <a:pt x="0" y="0"/>
                </a:moveTo>
                <a:lnTo>
                  <a:pt x="2383" y="0"/>
                </a:lnTo>
                <a:lnTo>
                  <a:pt x="2383" y="1470"/>
                </a:lnTo>
                <a:lnTo>
                  <a:pt x="0" y="1470"/>
                </a:lnTo>
                <a:lnTo>
                  <a:pt x="0" y="0"/>
                </a:lnTo>
                <a:close/>
              </a:path>
            </a:pathLst>
          </a:custGeom>
          <a:noFill/>
          <a:ln w="52560" cap="rnd">
            <a:solidFill>
              <a:srgbClr val="000000"/>
            </a:solidFill>
            <a:round/>
          </a:ln>
        </p:spPr>
      </p:sp>
      <p:sp>
        <p:nvSpPr>
          <p:cNvPr id="182" name="Freeform: Shape 181"/>
          <p:cNvSpPr/>
          <p:nvPr/>
        </p:nvSpPr>
        <p:spPr>
          <a:xfrm>
            <a:off x="5637600" y="3997440"/>
            <a:ext cx="857880" cy="528840"/>
          </a:xfrm>
          <a:custGeom>
            <a:avLst/>
            <a:gdLst/>
            <a:ahLst/>
            <a:cxnLst/>
            <a:rect l="0" t="0" r="r" b="b"/>
            <a:pathLst>
              <a:path w="2383" h="1469">
                <a:moveTo>
                  <a:pt x="0" y="0"/>
                </a:moveTo>
                <a:lnTo>
                  <a:pt x="2383" y="0"/>
                </a:lnTo>
                <a:lnTo>
                  <a:pt x="2383" y="1469"/>
                </a:lnTo>
                <a:lnTo>
                  <a:pt x="0" y="1469"/>
                </a:lnTo>
                <a:lnTo>
                  <a:pt x="0" y="0"/>
                </a:lnTo>
                <a:close/>
              </a:path>
            </a:pathLst>
          </a:custGeom>
          <a:noFill/>
          <a:ln w="52560" cap="rnd">
            <a:solidFill>
              <a:srgbClr val="000000"/>
            </a:solidFill>
            <a:round/>
          </a:ln>
        </p:spPr>
      </p:sp>
      <p:sp>
        <p:nvSpPr>
          <p:cNvPr id="183" name="Freeform: Shape 182"/>
          <p:cNvSpPr/>
          <p:nvPr/>
        </p:nvSpPr>
        <p:spPr>
          <a:xfrm>
            <a:off x="1605600" y="820080"/>
            <a:ext cx="174240" cy="327960"/>
          </a:xfrm>
          <a:custGeom>
            <a:avLst/>
            <a:gdLst/>
            <a:ahLst/>
            <a:cxnLst/>
            <a:rect l="0" t="0" r="r" b="b"/>
            <a:pathLst>
              <a:path w="484" h="911">
                <a:moveTo>
                  <a:pt x="484" y="456"/>
                </a:moveTo>
                <a:lnTo>
                  <a:pt x="483" y="514"/>
                </a:lnTo>
                <a:lnTo>
                  <a:pt x="481" y="568"/>
                </a:lnTo>
                <a:lnTo>
                  <a:pt x="476" y="618"/>
                </a:lnTo>
                <a:lnTo>
                  <a:pt x="470" y="663"/>
                </a:lnTo>
                <a:lnTo>
                  <a:pt x="462" y="705"/>
                </a:lnTo>
                <a:lnTo>
                  <a:pt x="452" y="742"/>
                </a:lnTo>
                <a:lnTo>
                  <a:pt x="440" y="775"/>
                </a:lnTo>
                <a:lnTo>
                  <a:pt x="434" y="790"/>
                </a:lnTo>
                <a:lnTo>
                  <a:pt x="427" y="804"/>
                </a:lnTo>
                <a:lnTo>
                  <a:pt x="419" y="817"/>
                </a:lnTo>
                <a:lnTo>
                  <a:pt x="411" y="829"/>
                </a:lnTo>
                <a:lnTo>
                  <a:pt x="402" y="840"/>
                </a:lnTo>
                <a:lnTo>
                  <a:pt x="393" y="851"/>
                </a:lnTo>
                <a:lnTo>
                  <a:pt x="384" y="860"/>
                </a:lnTo>
                <a:lnTo>
                  <a:pt x="373" y="869"/>
                </a:lnTo>
                <a:lnTo>
                  <a:pt x="362" y="877"/>
                </a:lnTo>
                <a:lnTo>
                  <a:pt x="351" y="884"/>
                </a:lnTo>
                <a:lnTo>
                  <a:pt x="339" y="890"/>
                </a:lnTo>
                <a:lnTo>
                  <a:pt x="327" y="896"/>
                </a:lnTo>
                <a:lnTo>
                  <a:pt x="314" y="901"/>
                </a:lnTo>
                <a:lnTo>
                  <a:pt x="300" y="904"/>
                </a:lnTo>
                <a:lnTo>
                  <a:pt x="286" y="907"/>
                </a:lnTo>
                <a:lnTo>
                  <a:pt x="271" y="909"/>
                </a:lnTo>
                <a:lnTo>
                  <a:pt x="256" y="911"/>
                </a:lnTo>
                <a:lnTo>
                  <a:pt x="240" y="911"/>
                </a:lnTo>
                <a:lnTo>
                  <a:pt x="225" y="911"/>
                </a:lnTo>
                <a:lnTo>
                  <a:pt x="209" y="909"/>
                </a:lnTo>
                <a:lnTo>
                  <a:pt x="195" y="907"/>
                </a:lnTo>
                <a:lnTo>
                  <a:pt x="181" y="904"/>
                </a:lnTo>
                <a:lnTo>
                  <a:pt x="167" y="900"/>
                </a:lnTo>
                <a:lnTo>
                  <a:pt x="154" y="896"/>
                </a:lnTo>
                <a:lnTo>
                  <a:pt x="142" y="890"/>
                </a:lnTo>
                <a:lnTo>
                  <a:pt x="130" y="884"/>
                </a:lnTo>
                <a:lnTo>
                  <a:pt x="119" y="877"/>
                </a:lnTo>
                <a:lnTo>
                  <a:pt x="108" y="869"/>
                </a:lnTo>
                <a:lnTo>
                  <a:pt x="98" y="860"/>
                </a:lnTo>
                <a:lnTo>
                  <a:pt x="89" y="850"/>
                </a:lnTo>
                <a:lnTo>
                  <a:pt x="80" y="840"/>
                </a:lnTo>
                <a:lnTo>
                  <a:pt x="71" y="829"/>
                </a:lnTo>
                <a:lnTo>
                  <a:pt x="63" y="816"/>
                </a:lnTo>
                <a:lnTo>
                  <a:pt x="56" y="803"/>
                </a:lnTo>
                <a:lnTo>
                  <a:pt x="49" y="789"/>
                </a:lnTo>
                <a:lnTo>
                  <a:pt x="43" y="774"/>
                </a:lnTo>
                <a:lnTo>
                  <a:pt x="32" y="741"/>
                </a:lnTo>
                <a:lnTo>
                  <a:pt x="22" y="704"/>
                </a:lnTo>
                <a:lnTo>
                  <a:pt x="14" y="663"/>
                </a:lnTo>
                <a:lnTo>
                  <a:pt x="8" y="617"/>
                </a:lnTo>
                <a:lnTo>
                  <a:pt x="4" y="568"/>
                </a:lnTo>
                <a:lnTo>
                  <a:pt x="1" y="514"/>
                </a:lnTo>
                <a:lnTo>
                  <a:pt x="0" y="456"/>
                </a:lnTo>
                <a:lnTo>
                  <a:pt x="1" y="399"/>
                </a:lnTo>
                <a:lnTo>
                  <a:pt x="4" y="345"/>
                </a:lnTo>
                <a:lnTo>
                  <a:pt x="8" y="295"/>
                </a:lnTo>
                <a:lnTo>
                  <a:pt x="15" y="250"/>
                </a:lnTo>
                <a:lnTo>
                  <a:pt x="23" y="208"/>
                </a:lnTo>
                <a:lnTo>
                  <a:pt x="33" y="171"/>
                </a:lnTo>
                <a:lnTo>
                  <a:pt x="45" y="137"/>
                </a:lnTo>
                <a:lnTo>
                  <a:pt x="52" y="122"/>
                </a:lnTo>
                <a:lnTo>
                  <a:pt x="59" y="108"/>
                </a:lnTo>
                <a:lnTo>
                  <a:pt x="66" y="95"/>
                </a:lnTo>
                <a:lnTo>
                  <a:pt x="74" y="83"/>
                </a:lnTo>
                <a:lnTo>
                  <a:pt x="83" y="72"/>
                </a:lnTo>
                <a:lnTo>
                  <a:pt x="92" y="61"/>
                </a:lnTo>
                <a:lnTo>
                  <a:pt x="102" y="51"/>
                </a:lnTo>
                <a:lnTo>
                  <a:pt x="112" y="42"/>
                </a:lnTo>
                <a:lnTo>
                  <a:pt x="123" y="34"/>
                </a:lnTo>
                <a:lnTo>
                  <a:pt x="134" y="27"/>
                </a:lnTo>
                <a:lnTo>
                  <a:pt x="146" y="21"/>
                </a:lnTo>
                <a:lnTo>
                  <a:pt x="158" y="15"/>
                </a:lnTo>
                <a:lnTo>
                  <a:pt x="171" y="11"/>
                </a:lnTo>
                <a:lnTo>
                  <a:pt x="184" y="7"/>
                </a:lnTo>
                <a:lnTo>
                  <a:pt x="198" y="4"/>
                </a:lnTo>
                <a:lnTo>
                  <a:pt x="212" y="2"/>
                </a:lnTo>
                <a:lnTo>
                  <a:pt x="227" y="0"/>
                </a:lnTo>
                <a:lnTo>
                  <a:pt x="243" y="0"/>
                </a:lnTo>
                <a:lnTo>
                  <a:pt x="258" y="0"/>
                </a:lnTo>
                <a:lnTo>
                  <a:pt x="274" y="2"/>
                </a:lnTo>
                <a:lnTo>
                  <a:pt x="288" y="4"/>
                </a:lnTo>
                <a:lnTo>
                  <a:pt x="302" y="7"/>
                </a:lnTo>
                <a:lnTo>
                  <a:pt x="316" y="10"/>
                </a:lnTo>
                <a:lnTo>
                  <a:pt x="329" y="15"/>
                </a:lnTo>
                <a:lnTo>
                  <a:pt x="341" y="20"/>
                </a:lnTo>
                <a:lnTo>
                  <a:pt x="353" y="26"/>
                </a:lnTo>
                <a:lnTo>
                  <a:pt x="364" y="34"/>
                </a:lnTo>
                <a:lnTo>
                  <a:pt x="375" y="41"/>
                </a:lnTo>
                <a:lnTo>
                  <a:pt x="385" y="50"/>
                </a:lnTo>
                <a:lnTo>
                  <a:pt x="395" y="60"/>
                </a:lnTo>
                <a:lnTo>
                  <a:pt x="404" y="70"/>
                </a:lnTo>
                <a:lnTo>
                  <a:pt x="412" y="81"/>
                </a:lnTo>
                <a:lnTo>
                  <a:pt x="420" y="93"/>
                </a:lnTo>
                <a:lnTo>
                  <a:pt x="427" y="106"/>
                </a:lnTo>
                <a:lnTo>
                  <a:pt x="434" y="120"/>
                </a:lnTo>
                <a:lnTo>
                  <a:pt x="441" y="135"/>
                </a:lnTo>
                <a:lnTo>
                  <a:pt x="452" y="168"/>
                </a:lnTo>
                <a:lnTo>
                  <a:pt x="462" y="205"/>
                </a:lnTo>
                <a:lnTo>
                  <a:pt x="470" y="247"/>
                </a:lnTo>
                <a:lnTo>
                  <a:pt x="476" y="292"/>
                </a:lnTo>
                <a:lnTo>
                  <a:pt x="481" y="343"/>
                </a:lnTo>
                <a:lnTo>
                  <a:pt x="483" y="397"/>
                </a:lnTo>
                <a:lnTo>
                  <a:pt x="484" y="456"/>
                </a:lnTo>
                <a:moveTo>
                  <a:pt x="165" y="456"/>
                </a:moveTo>
                <a:lnTo>
                  <a:pt x="166" y="542"/>
                </a:lnTo>
                <a:lnTo>
                  <a:pt x="169" y="612"/>
                </a:lnTo>
                <a:lnTo>
                  <a:pt x="174" y="667"/>
                </a:lnTo>
                <a:lnTo>
                  <a:pt x="177" y="689"/>
                </a:lnTo>
                <a:lnTo>
                  <a:pt x="181" y="707"/>
                </a:lnTo>
                <a:lnTo>
                  <a:pt x="185" y="722"/>
                </a:lnTo>
                <a:lnTo>
                  <a:pt x="188" y="729"/>
                </a:lnTo>
                <a:lnTo>
                  <a:pt x="191" y="735"/>
                </a:lnTo>
                <a:lnTo>
                  <a:pt x="194" y="741"/>
                </a:lnTo>
                <a:lnTo>
                  <a:pt x="197" y="746"/>
                </a:lnTo>
                <a:lnTo>
                  <a:pt x="200" y="751"/>
                </a:lnTo>
                <a:lnTo>
                  <a:pt x="204" y="755"/>
                </a:lnTo>
                <a:lnTo>
                  <a:pt x="208" y="759"/>
                </a:lnTo>
                <a:lnTo>
                  <a:pt x="212" y="762"/>
                </a:lnTo>
                <a:lnTo>
                  <a:pt x="216" y="765"/>
                </a:lnTo>
                <a:lnTo>
                  <a:pt x="221" y="767"/>
                </a:lnTo>
                <a:lnTo>
                  <a:pt x="226" y="769"/>
                </a:lnTo>
                <a:lnTo>
                  <a:pt x="231" y="770"/>
                </a:lnTo>
                <a:lnTo>
                  <a:pt x="236" y="771"/>
                </a:lnTo>
                <a:lnTo>
                  <a:pt x="242" y="771"/>
                </a:lnTo>
                <a:lnTo>
                  <a:pt x="245" y="771"/>
                </a:lnTo>
                <a:lnTo>
                  <a:pt x="249" y="771"/>
                </a:lnTo>
                <a:lnTo>
                  <a:pt x="252" y="770"/>
                </a:lnTo>
                <a:lnTo>
                  <a:pt x="256" y="769"/>
                </a:lnTo>
                <a:lnTo>
                  <a:pt x="259" y="768"/>
                </a:lnTo>
                <a:lnTo>
                  <a:pt x="262" y="767"/>
                </a:lnTo>
                <a:lnTo>
                  <a:pt x="265" y="766"/>
                </a:lnTo>
                <a:lnTo>
                  <a:pt x="268" y="764"/>
                </a:lnTo>
                <a:lnTo>
                  <a:pt x="271" y="762"/>
                </a:lnTo>
                <a:lnTo>
                  <a:pt x="274" y="760"/>
                </a:lnTo>
                <a:lnTo>
                  <a:pt x="277" y="758"/>
                </a:lnTo>
                <a:lnTo>
                  <a:pt x="279" y="756"/>
                </a:lnTo>
                <a:lnTo>
                  <a:pt x="282" y="753"/>
                </a:lnTo>
                <a:lnTo>
                  <a:pt x="284" y="750"/>
                </a:lnTo>
                <a:lnTo>
                  <a:pt x="286" y="747"/>
                </a:lnTo>
                <a:lnTo>
                  <a:pt x="289" y="743"/>
                </a:lnTo>
                <a:lnTo>
                  <a:pt x="293" y="736"/>
                </a:lnTo>
                <a:lnTo>
                  <a:pt x="296" y="727"/>
                </a:lnTo>
                <a:lnTo>
                  <a:pt x="300" y="717"/>
                </a:lnTo>
                <a:lnTo>
                  <a:pt x="303" y="706"/>
                </a:lnTo>
                <a:lnTo>
                  <a:pt x="306" y="694"/>
                </a:lnTo>
                <a:lnTo>
                  <a:pt x="308" y="681"/>
                </a:lnTo>
                <a:lnTo>
                  <a:pt x="312" y="651"/>
                </a:lnTo>
                <a:lnTo>
                  <a:pt x="316" y="615"/>
                </a:lnTo>
                <a:lnTo>
                  <a:pt x="318" y="570"/>
                </a:lnTo>
                <a:lnTo>
                  <a:pt x="320" y="456"/>
                </a:lnTo>
                <a:lnTo>
                  <a:pt x="319" y="372"/>
                </a:lnTo>
                <a:lnTo>
                  <a:pt x="315" y="303"/>
                </a:lnTo>
                <a:lnTo>
                  <a:pt x="313" y="273"/>
                </a:lnTo>
                <a:lnTo>
                  <a:pt x="310" y="248"/>
                </a:lnTo>
                <a:lnTo>
                  <a:pt x="307" y="225"/>
                </a:lnTo>
                <a:lnTo>
                  <a:pt x="303" y="207"/>
                </a:lnTo>
                <a:lnTo>
                  <a:pt x="298" y="191"/>
                </a:lnTo>
                <a:lnTo>
                  <a:pt x="295" y="184"/>
                </a:lnTo>
                <a:lnTo>
                  <a:pt x="293" y="178"/>
                </a:lnTo>
                <a:lnTo>
                  <a:pt x="289" y="172"/>
                </a:lnTo>
                <a:lnTo>
                  <a:pt x="286" y="166"/>
                </a:lnTo>
                <a:lnTo>
                  <a:pt x="283" y="162"/>
                </a:lnTo>
                <a:lnTo>
                  <a:pt x="279" y="157"/>
                </a:lnTo>
                <a:lnTo>
                  <a:pt x="275" y="153"/>
                </a:lnTo>
                <a:lnTo>
                  <a:pt x="271" y="150"/>
                </a:lnTo>
                <a:lnTo>
                  <a:pt x="267" y="147"/>
                </a:lnTo>
                <a:lnTo>
                  <a:pt x="262" y="145"/>
                </a:lnTo>
                <a:lnTo>
                  <a:pt x="257" y="143"/>
                </a:lnTo>
                <a:lnTo>
                  <a:pt x="252" y="141"/>
                </a:lnTo>
                <a:lnTo>
                  <a:pt x="247" y="141"/>
                </a:lnTo>
                <a:lnTo>
                  <a:pt x="242" y="140"/>
                </a:lnTo>
                <a:lnTo>
                  <a:pt x="236" y="141"/>
                </a:lnTo>
                <a:lnTo>
                  <a:pt x="231" y="141"/>
                </a:lnTo>
                <a:lnTo>
                  <a:pt x="226" y="143"/>
                </a:lnTo>
                <a:lnTo>
                  <a:pt x="221" y="145"/>
                </a:lnTo>
                <a:lnTo>
                  <a:pt x="216" y="147"/>
                </a:lnTo>
                <a:lnTo>
                  <a:pt x="212" y="150"/>
                </a:lnTo>
                <a:lnTo>
                  <a:pt x="208" y="153"/>
                </a:lnTo>
                <a:lnTo>
                  <a:pt x="204" y="157"/>
                </a:lnTo>
                <a:lnTo>
                  <a:pt x="200" y="161"/>
                </a:lnTo>
                <a:lnTo>
                  <a:pt x="197" y="166"/>
                </a:lnTo>
                <a:lnTo>
                  <a:pt x="194" y="172"/>
                </a:lnTo>
                <a:lnTo>
                  <a:pt x="191" y="178"/>
                </a:lnTo>
                <a:lnTo>
                  <a:pt x="188" y="184"/>
                </a:lnTo>
                <a:lnTo>
                  <a:pt x="185" y="191"/>
                </a:lnTo>
                <a:lnTo>
                  <a:pt x="181" y="207"/>
                </a:lnTo>
                <a:lnTo>
                  <a:pt x="177" y="225"/>
                </a:lnTo>
                <a:lnTo>
                  <a:pt x="174" y="247"/>
                </a:lnTo>
                <a:lnTo>
                  <a:pt x="169" y="302"/>
                </a:lnTo>
                <a:lnTo>
                  <a:pt x="166" y="372"/>
                </a:lnTo>
                <a:lnTo>
                  <a:pt x="165" y="456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</p:sp>
      <p:sp>
        <p:nvSpPr>
          <p:cNvPr id="184" name="Freeform: Shape 183"/>
          <p:cNvSpPr/>
          <p:nvPr/>
        </p:nvSpPr>
        <p:spPr>
          <a:xfrm>
            <a:off x="1818000" y="825120"/>
            <a:ext cx="137520" cy="318600"/>
          </a:xfrm>
          <a:custGeom>
            <a:avLst/>
            <a:gdLst/>
            <a:ahLst/>
            <a:cxnLst/>
            <a:rect l="0" t="0" r="r" b="b"/>
            <a:pathLst>
              <a:path w="382" h="885">
                <a:moveTo>
                  <a:pt x="382" y="885"/>
                </a:moveTo>
                <a:lnTo>
                  <a:pt x="220" y="885"/>
                </a:lnTo>
                <a:lnTo>
                  <a:pt x="220" y="366"/>
                </a:lnTo>
                <a:lnTo>
                  <a:pt x="220" y="322"/>
                </a:lnTo>
                <a:lnTo>
                  <a:pt x="222" y="274"/>
                </a:lnTo>
                <a:lnTo>
                  <a:pt x="228" y="171"/>
                </a:lnTo>
                <a:lnTo>
                  <a:pt x="227" y="173"/>
                </a:lnTo>
                <a:lnTo>
                  <a:pt x="225" y="175"/>
                </a:lnTo>
                <a:lnTo>
                  <a:pt x="218" y="183"/>
                </a:lnTo>
                <a:lnTo>
                  <a:pt x="197" y="208"/>
                </a:lnTo>
                <a:lnTo>
                  <a:pt x="180" y="226"/>
                </a:lnTo>
                <a:lnTo>
                  <a:pt x="157" y="251"/>
                </a:lnTo>
                <a:lnTo>
                  <a:pt x="92" y="318"/>
                </a:lnTo>
                <a:lnTo>
                  <a:pt x="0" y="218"/>
                </a:lnTo>
                <a:lnTo>
                  <a:pt x="236" y="0"/>
                </a:lnTo>
                <a:lnTo>
                  <a:pt x="382" y="0"/>
                </a:lnTo>
                <a:lnTo>
                  <a:pt x="382" y="885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</p:sp>
      <p:sp>
        <p:nvSpPr>
          <p:cNvPr id="185" name="Freeform: Shape 184"/>
          <p:cNvSpPr/>
          <p:nvPr/>
        </p:nvSpPr>
        <p:spPr>
          <a:xfrm>
            <a:off x="1605600" y="2459520"/>
            <a:ext cx="174240" cy="327960"/>
          </a:xfrm>
          <a:custGeom>
            <a:avLst/>
            <a:gdLst/>
            <a:ahLst/>
            <a:cxnLst/>
            <a:rect l="0" t="0" r="r" b="b"/>
            <a:pathLst>
              <a:path w="484" h="911">
                <a:moveTo>
                  <a:pt x="484" y="456"/>
                </a:moveTo>
                <a:lnTo>
                  <a:pt x="483" y="514"/>
                </a:lnTo>
                <a:lnTo>
                  <a:pt x="481" y="568"/>
                </a:lnTo>
                <a:lnTo>
                  <a:pt x="476" y="618"/>
                </a:lnTo>
                <a:lnTo>
                  <a:pt x="470" y="663"/>
                </a:lnTo>
                <a:lnTo>
                  <a:pt x="462" y="705"/>
                </a:lnTo>
                <a:lnTo>
                  <a:pt x="452" y="742"/>
                </a:lnTo>
                <a:lnTo>
                  <a:pt x="440" y="775"/>
                </a:lnTo>
                <a:lnTo>
                  <a:pt x="434" y="790"/>
                </a:lnTo>
                <a:lnTo>
                  <a:pt x="427" y="804"/>
                </a:lnTo>
                <a:lnTo>
                  <a:pt x="419" y="817"/>
                </a:lnTo>
                <a:lnTo>
                  <a:pt x="411" y="829"/>
                </a:lnTo>
                <a:lnTo>
                  <a:pt x="402" y="840"/>
                </a:lnTo>
                <a:lnTo>
                  <a:pt x="393" y="851"/>
                </a:lnTo>
                <a:lnTo>
                  <a:pt x="384" y="860"/>
                </a:lnTo>
                <a:lnTo>
                  <a:pt x="373" y="869"/>
                </a:lnTo>
                <a:lnTo>
                  <a:pt x="362" y="877"/>
                </a:lnTo>
                <a:lnTo>
                  <a:pt x="351" y="884"/>
                </a:lnTo>
                <a:lnTo>
                  <a:pt x="339" y="890"/>
                </a:lnTo>
                <a:lnTo>
                  <a:pt x="327" y="896"/>
                </a:lnTo>
                <a:lnTo>
                  <a:pt x="314" y="901"/>
                </a:lnTo>
                <a:lnTo>
                  <a:pt x="300" y="904"/>
                </a:lnTo>
                <a:lnTo>
                  <a:pt x="286" y="907"/>
                </a:lnTo>
                <a:lnTo>
                  <a:pt x="271" y="909"/>
                </a:lnTo>
                <a:lnTo>
                  <a:pt x="256" y="911"/>
                </a:lnTo>
                <a:lnTo>
                  <a:pt x="240" y="911"/>
                </a:lnTo>
                <a:lnTo>
                  <a:pt x="225" y="911"/>
                </a:lnTo>
                <a:lnTo>
                  <a:pt x="209" y="909"/>
                </a:lnTo>
                <a:lnTo>
                  <a:pt x="195" y="907"/>
                </a:lnTo>
                <a:lnTo>
                  <a:pt x="181" y="904"/>
                </a:lnTo>
                <a:lnTo>
                  <a:pt x="167" y="900"/>
                </a:lnTo>
                <a:lnTo>
                  <a:pt x="154" y="896"/>
                </a:lnTo>
                <a:lnTo>
                  <a:pt x="142" y="890"/>
                </a:lnTo>
                <a:lnTo>
                  <a:pt x="130" y="884"/>
                </a:lnTo>
                <a:lnTo>
                  <a:pt x="119" y="877"/>
                </a:lnTo>
                <a:lnTo>
                  <a:pt x="108" y="869"/>
                </a:lnTo>
                <a:lnTo>
                  <a:pt x="98" y="860"/>
                </a:lnTo>
                <a:lnTo>
                  <a:pt x="89" y="850"/>
                </a:lnTo>
                <a:lnTo>
                  <a:pt x="80" y="840"/>
                </a:lnTo>
                <a:lnTo>
                  <a:pt x="71" y="829"/>
                </a:lnTo>
                <a:lnTo>
                  <a:pt x="63" y="816"/>
                </a:lnTo>
                <a:lnTo>
                  <a:pt x="56" y="803"/>
                </a:lnTo>
                <a:lnTo>
                  <a:pt x="49" y="789"/>
                </a:lnTo>
                <a:lnTo>
                  <a:pt x="43" y="774"/>
                </a:lnTo>
                <a:lnTo>
                  <a:pt x="32" y="741"/>
                </a:lnTo>
                <a:lnTo>
                  <a:pt x="22" y="704"/>
                </a:lnTo>
                <a:lnTo>
                  <a:pt x="14" y="663"/>
                </a:lnTo>
                <a:lnTo>
                  <a:pt x="8" y="617"/>
                </a:lnTo>
                <a:lnTo>
                  <a:pt x="4" y="568"/>
                </a:lnTo>
                <a:lnTo>
                  <a:pt x="1" y="514"/>
                </a:lnTo>
                <a:lnTo>
                  <a:pt x="0" y="456"/>
                </a:lnTo>
                <a:lnTo>
                  <a:pt x="1" y="399"/>
                </a:lnTo>
                <a:lnTo>
                  <a:pt x="4" y="345"/>
                </a:lnTo>
                <a:lnTo>
                  <a:pt x="8" y="295"/>
                </a:lnTo>
                <a:lnTo>
                  <a:pt x="15" y="250"/>
                </a:lnTo>
                <a:lnTo>
                  <a:pt x="23" y="208"/>
                </a:lnTo>
                <a:lnTo>
                  <a:pt x="33" y="171"/>
                </a:lnTo>
                <a:lnTo>
                  <a:pt x="45" y="137"/>
                </a:lnTo>
                <a:lnTo>
                  <a:pt x="52" y="122"/>
                </a:lnTo>
                <a:lnTo>
                  <a:pt x="59" y="108"/>
                </a:lnTo>
                <a:lnTo>
                  <a:pt x="66" y="95"/>
                </a:lnTo>
                <a:lnTo>
                  <a:pt x="74" y="83"/>
                </a:lnTo>
                <a:lnTo>
                  <a:pt x="83" y="72"/>
                </a:lnTo>
                <a:lnTo>
                  <a:pt x="92" y="61"/>
                </a:lnTo>
                <a:lnTo>
                  <a:pt x="102" y="51"/>
                </a:lnTo>
                <a:lnTo>
                  <a:pt x="112" y="42"/>
                </a:lnTo>
                <a:lnTo>
                  <a:pt x="123" y="34"/>
                </a:lnTo>
                <a:lnTo>
                  <a:pt x="134" y="27"/>
                </a:lnTo>
                <a:lnTo>
                  <a:pt x="146" y="21"/>
                </a:lnTo>
                <a:lnTo>
                  <a:pt x="158" y="15"/>
                </a:lnTo>
                <a:lnTo>
                  <a:pt x="171" y="11"/>
                </a:lnTo>
                <a:lnTo>
                  <a:pt x="184" y="7"/>
                </a:lnTo>
                <a:lnTo>
                  <a:pt x="198" y="4"/>
                </a:lnTo>
                <a:lnTo>
                  <a:pt x="212" y="2"/>
                </a:lnTo>
                <a:lnTo>
                  <a:pt x="227" y="0"/>
                </a:lnTo>
                <a:lnTo>
                  <a:pt x="243" y="0"/>
                </a:lnTo>
                <a:lnTo>
                  <a:pt x="258" y="0"/>
                </a:lnTo>
                <a:lnTo>
                  <a:pt x="274" y="2"/>
                </a:lnTo>
                <a:lnTo>
                  <a:pt x="288" y="4"/>
                </a:lnTo>
                <a:lnTo>
                  <a:pt x="302" y="7"/>
                </a:lnTo>
                <a:lnTo>
                  <a:pt x="316" y="10"/>
                </a:lnTo>
                <a:lnTo>
                  <a:pt x="329" y="15"/>
                </a:lnTo>
                <a:lnTo>
                  <a:pt x="341" y="20"/>
                </a:lnTo>
                <a:lnTo>
                  <a:pt x="353" y="26"/>
                </a:lnTo>
                <a:lnTo>
                  <a:pt x="364" y="34"/>
                </a:lnTo>
                <a:lnTo>
                  <a:pt x="375" y="41"/>
                </a:lnTo>
                <a:lnTo>
                  <a:pt x="385" y="50"/>
                </a:lnTo>
                <a:lnTo>
                  <a:pt x="395" y="60"/>
                </a:lnTo>
                <a:lnTo>
                  <a:pt x="404" y="70"/>
                </a:lnTo>
                <a:lnTo>
                  <a:pt x="412" y="81"/>
                </a:lnTo>
                <a:lnTo>
                  <a:pt x="420" y="93"/>
                </a:lnTo>
                <a:lnTo>
                  <a:pt x="427" y="106"/>
                </a:lnTo>
                <a:lnTo>
                  <a:pt x="434" y="120"/>
                </a:lnTo>
                <a:lnTo>
                  <a:pt x="441" y="135"/>
                </a:lnTo>
                <a:lnTo>
                  <a:pt x="452" y="168"/>
                </a:lnTo>
                <a:lnTo>
                  <a:pt x="462" y="205"/>
                </a:lnTo>
                <a:lnTo>
                  <a:pt x="470" y="247"/>
                </a:lnTo>
                <a:lnTo>
                  <a:pt x="476" y="292"/>
                </a:lnTo>
                <a:lnTo>
                  <a:pt x="481" y="343"/>
                </a:lnTo>
                <a:lnTo>
                  <a:pt x="483" y="397"/>
                </a:lnTo>
                <a:lnTo>
                  <a:pt x="484" y="456"/>
                </a:lnTo>
                <a:moveTo>
                  <a:pt x="165" y="456"/>
                </a:moveTo>
                <a:lnTo>
                  <a:pt x="166" y="542"/>
                </a:lnTo>
                <a:lnTo>
                  <a:pt x="169" y="612"/>
                </a:lnTo>
                <a:lnTo>
                  <a:pt x="174" y="667"/>
                </a:lnTo>
                <a:lnTo>
                  <a:pt x="177" y="689"/>
                </a:lnTo>
                <a:lnTo>
                  <a:pt x="181" y="707"/>
                </a:lnTo>
                <a:lnTo>
                  <a:pt x="185" y="722"/>
                </a:lnTo>
                <a:lnTo>
                  <a:pt x="188" y="729"/>
                </a:lnTo>
                <a:lnTo>
                  <a:pt x="191" y="735"/>
                </a:lnTo>
                <a:lnTo>
                  <a:pt x="194" y="741"/>
                </a:lnTo>
                <a:lnTo>
                  <a:pt x="197" y="746"/>
                </a:lnTo>
                <a:lnTo>
                  <a:pt x="200" y="751"/>
                </a:lnTo>
                <a:lnTo>
                  <a:pt x="204" y="755"/>
                </a:lnTo>
                <a:lnTo>
                  <a:pt x="208" y="759"/>
                </a:lnTo>
                <a:lnTo>
                  <a:pt x="212" y="762"/>
                </a:lnTo>
                <a:lnTo>
                  <a:pt x="216" y="765"/>
                </a:lnTo>
                <a:lnTo>
                  <a:pt x="221" y="767"/>
                </a:lnTo>
                <a:lnTo>
                  <a:pt x="226" y="769"/>
                </a:lnTo>
                <a:lnTo>
                  <a:pt x="231" y="770"/>
                </a:lnTo>
                <a:lnTo>
                  <a:pt x="236" y="771"/>
                </a:lnTo>
                <a:lnTo>
                  <a:pt x="242" y="771"/>
                </a:lnTo>
                <a:lnTo>
                  <a:pt x="245" y="771"/>
                </a:lnTo>
                <a:lnTo>
                  <a:pt x="249" y="771"/>
                </a:lnTo>
                <a:lnTo>
                  <a:pt x="252" y="770"/>
                </a:lnTo>
                <a:lnTo>
                  <a:pt x="256" y="769"/>
                </a:lnTo>
                <a:lnTo>
                  <a:pt x="259" y="768"/>
                </a:lnTo>
                <a:lnTo>
                  <a:pt x="262" y="767"/>
                </a:lnTo>
                <a:lnTo>
                  <a:pt x="265" y="766"/>
                </a:lnTo>
                <a:lnTo>
                  <a:pt x="268" y="764"/>
                </a:lnTo>
                <a:lnTo>
                  <a:pt x="271" y="762"/>
                </a:lnTo>
                <a:lnTo>
                  <a:pt x="274" y="760"/>
                </a:lnTo>
                <a:lnTo>
                  <a:pt x="277" y="758"/>
                </a:lnTo>
                <a:lnTo>
                  <a:pt x="279" y="756"/>
                </a:lnTo>
                <a:lnTo>
                  <a:pt x="282" y="753"/>
                </a:lnTo>
                <a:lnTo>
                  <a:pt x="284" y="750"/>
                </a:lnTo>
                <a:lnTo>
                  <a:pt x="286" y="747"/>
                </a:lnTo>
                <a:lnTo>
                  <a:pt x="289" y="743"/>
                </a:lnTo>
                <a:lnTo>
                  <a:pt x="293" y="736"/>
                </a:lnTo>
                <a:lnTo>
                  <a:pt x="296" y="727"/>
                </a:lnTo>
                <a:lnTo>
                  <a:pt x="300" y="717"/>
                </a:lnTo>
                <a:lnTo>
                  <a:pt x="303" y="706"/>
                </a:lnTo>
                <a:lnTo>
                  <a:pt x="306" y="694"/>
                </a:lnTo>
                <a:lnTo>
                  <a:pt x="308" y="681"/>
                </a:lnTo>
                <a:lnTo>
                  <a:pt x="312" y="651"/>
                </a:lnTo>
                <a:lnTo>
                  <a:pt x="316" y="615"/>
                </a:lnTo>
                <a:lnTo>
                  <a:pt x="318" y="570"/>
                </a:lnTo>
                <a:lnTo>
                  <a:pt x="320" y="456"/>
                </a:lnTo>
                <a:lnTo>
                  <a:pt x="319" y="372"/>
                </a:lnTo>
                <a:lnTo>
                  <a:pt x="315" y="303"/>
                </a:lnTo>
                <a:lnTo>
                  <a:pt x="313" y="273"/>
                </a:lnTo>
                <a:lnTo>
                  <a:pt x="310" y="248"/>
                </a:lnTo>
                <a:lnTo>
                  <a:pt x="307" y="225"/>
                </a:lnTo>
                <a:lnTo>
                  <a:pt x="303" y="207"/>
                </a:lnTo>
                <a:lnTo>
                  <a:pt x="298" y="191"/>
                </a:lnTo>
                <a:lnTo>
                  <a:pt x="295" y="184"/>
                </a:lnTo>
                <a:lnTo>
                  <a:pt x="293" y="178"/>
                </a:lnTo>
                <a:lnTo>
                  <a:pt x="289" y="172"/>
                </a:lnTo>
                <a:lnTo>
                  <a:pt x="286" y="166"/>
                </a:lnTo>
                <a:lnTo>
                  <a:pt x="283" y="162"/>
                </a:lnTo>
                <a:lnTo>
                  <a:pt x="279" y="157"/>
                </a:lnTo>
                <a:lnTo>
                  <a:pt x="275" y="153"/>
                </a:lnTo>
                <a:lnTo>
                  <a:pt x="271" y="150"/>
                </a:lnTo>
                <a:lnTo>
                  <a:pt x="267" y="147"/>
                </a:lnTo>
                <a:lnTo>
                  <a:pt x="262" y="145"/>
                </a:lnTo>
                <a:lnTo>
                  <a:pt x="257" y="143"/>
                </a:lnTo>
                <a:lnTo>
                  <a:pt x="252" y="141"/>
                </a:lnTo>
                <a:lnTo>
                  <a:pt x="247" y="141"/>
                </a:lnTo>
                <a:lnTo>
                  <a:pt x="242" y="140"/>
                </a:lnTo>
                <a:lnTo>
                  <a:pt x="236" y="141"/>
                </a:lnTo>
                <a:lnTo>
                  <a:pt x="231" y="141"/>
                </a:lnTo>
                <a:lnTo>
                  <a:pt x="226" y="143"/>
                </a:lnTo>
                <a:lnTo>
                  <a:pt x="221" y="145"/>
                </a:lnTo>
                <a:lnTo>
                  <a:pt x="216" y="147"/>
                </a:lnTo>
                <a:lnTo>
                  <a:pt x="212" y="150"/>
                </a:lnTo>
                <a:lnTo>
                  <a:pt x="208" y="153"/>
                </a:lnTo>
                <a:lnTo>
                  <a:pt x="204" y="157"/>
                </a:lnTo>
                <a:lnTo>
                  <a:pt x="200" y="161"/>
                </a:lnTo>
                <a:lnTo>
                  <a:pt x="197" y="166"/>
                </a:lnTo>
                <a:lnTo>
                  <a:pt x="194" y="172"/>
                </a:lnTo>
                <a:lnTo>
                  <a:pt x="191" y="178"/>
                </a:lnTo>
                <a:lnTo>
                  <a:pt x="188" y="184"/>
                </a:lnTo>
                <a:lnTo>
                  <a:pt x="185" y="191"/>
                </a:lnTo>
                <a:lnTo>
                  <a:pt x="181" y="207"/>
                </a:lnTo>
                <a:lnTo>
                  <a:pt x="177" y="225"/>
                </a:lnTo>
                <a:lnTo>
                  <a:pt x="174" y="247"/>
                </a:lnTo>
                <a:lnTo>
                  <a:pt x="169" y="302"/>
                </a:lnTo>
                <a:lnTo>
                  <a:pt x="166" y="372"/>
                </a:lnTo>
                <a:lnTo>
                  <a:pt x="165" y="456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</p:sp>
      <p:sp>
        <p:nvSpPr>
          <p:cNvPr id="186" name="Freeform: Shape 185"/>
          <p:cNvSpPr/>
          <p:nvPr/>
        </p:nvSpPr>
        <p:spPr>
          <a:xfrm>
            <a:off x="1810080" y="2459880"/>
            <a:ext cx="173880" cy="323280"/>
          </a:xfrm>
          <a:custGeom>
            <a:avLst/>
            <a:gdLst/>
            <a:ahLst/>
            <a:cxnLst/>
            <a:rect l="0" t="0" r="r" b="b"/>
            <a:pathLst>
              <a:path w="483" h="898">
                <a:moveTo>
                  <a:pt x="483" y="898"/>
                </a:moveTo>
                <a:lnTo>
                  <a:pt x="8" y="898"/>
                </a:lnTo>
                <a:lnTo>
                  <a:pt x="8" y="775"/>
                </a:lnTo>
                <a:lnTo>
                  <a:pt x="165" y="552"/>
                </a:lnTo>
                <a:lnTo>
                  <a:pt x="220" y="472"/>
                </a:lnTo>
                <a:lnTo>
                  <a:pt x="240" y="441"/>
                </a:lnTo>
                <a:lnTo>
                  <a:pt x="254" y="416"/>
                </a:lnTo>
                <a:lnTo>
                  <a:pt x="266" y="393"/>
                </a:lnTo>
                <a:lnTo>
                  <a:pt x="275" y="372"/>
                </a:lnTo>
                <a:lnTo>
                  <a:pt x="283" y="351"/>
                </a:lnTo>
                <a:lnTo>
                  <a:pt x="287" y="340"/>
                </a:lnTo>
                <a:lnTo>
                  <a:pt x="290" y="330"/>
                </a:lnTo>
                <a:lnTo>
                  <a:pt x="293" y="320"/>
                </a:lnTo>
                <a:lnTo>
                  <a:pt x="295" y="310"/>
                </a:lnTo>
                <a:lnTo>
                  <a:pt x="297" y="299"/>
                </a:lnTo>
                <a:lnTo>
                  <a:pt x="299" y="289"/>
                </a:lnTo>
                <a:lnTo>
                  <a:pt x="300" y="278"/>
                </a:lnTo>
                <a:lnTo>
                  <a:pt x="301" y="267"/>
                </a:lnTo>
                <a:lnTo>
                  <a:pt x="301" y="257"/>
                </a:lnTo>
                <a:lnTo>
                  <a:pt x="302" y="246"/>
                </a:lnTo>
                <a:lnTo>
                  <a:pt x="301" y="233"/>
                </a:lnTo>
                <a:lnTo>
                  <a:pt x="300" y="222"/>
                </a:lnTo>
                <a:lnTo>
                  <a:pt x="298" y="211"/>
                </a:lnTo>
                <a:lnTo>
                  <a:pt x="296" y="201"/>
                </a:lnTo>
                <a:lnTo>
                  <a:pt x="293" y="192"/>
                </a:lnTo>
                <a:lnTo>
                  <a:pt x="291" y="188"/>
                </a:lnTo>
                <a:lnTo>
                  <a:pt x="289" y="184"/>
                </a:lnTo>
                <a:lnTo>
                  <a:pt x="287" y="180"/>
                </a:lnTo>
                <a:lnTo>
                  <a:pt x="284" y="176"/>
                </a:lnTo>
                <a:lnTo>
                  <a:pt x="282" y="173"/>
                </a:lnTo>
                <a:lnTo>
                  <a:pt x="279" y="169"/>
                </a:lnTo>
                <a:lnTo>
                  <a:pt x="276" y="166"/>
                </a:lnTo>
                <a:lnTo>
                  <a:pt x="273" y="164"/>
                </a:lnTo>
                <a:lnTo>
                  <a:pt x="270" y="161"/>
                </a:lnTo>
                <a:lnTo>
                  <a:pt x="267" y="158"/>
                </a:lnTo>
                <a:lnTo>
                  <a:pt x="263" y="156"/>
                </a:lnTo>
                <a:lnTo>
                  <a:pt x="260" y="154"/>
                </a:lnTo>
                <a:lnTo>
                  <a:pt x="256" y="152"/>
                </a:lnTo>
                <a:lnTo>
                  <a:pt x="253" y="150"/>
                </a:lnTo>
                <a:lnTo>
                  <a:pt x="249" y="149"/>
                </a:lnTo>
                <a:lnTo>
                  <a:pt x="245" y="148"/>
                </a:lnTo>
                <a:lnTo>
                  <a:pt x="241" y="147"/>
                </a:lnTo>
                <a:lnTo>
                  <a:pt x="237" y="146"/>
                </a:lnTo>
                <a:lnTo>
                  <a:pt x="229" y="144"/>
                </a:lnTo>
                <a:lnTo>
                  <a:pt x="220" y="144"/>
                </a:lnTo>
                <a:lnTo>
                  <a:pt x="212" y="144"/>
                </a:lnTo>
                <a:lnTo>
                  <a:pt x="204" y="145"/>
                </a:lnTo>
                <a:lnTo>
                  <a:pt x="196" y="146"/>
                </a:lnTo>
                <a:lnTo>
                  <a:pt x="189" y="148"/>
                </a:lnTo>
                <a:lnTo>
                  <a:pt x="181" y="151"/>
                </a:lnTo>
                <a:lnTo>
                  <a:pt x="174" y="154"/>
                </a:lnTo>
                <a:lnTo>
                  <a:pt x="167" y="157"/>
                </a:lnTo>
                <a:lnTo>
                  <a:pt x="160" y="161"/>
                </a:lnTo>
                <a:lnTo>
                  <a:pt x="153" y="166"/>
                </a:lnTo>
                <a:lnTo>
                  <a:pt x="145" y="171"/>
                </a:lnTo>
                <a:lnTo>
                  <a:pt x="137" y="178"/>
                </a:lnTo>
                <a:lnTo>
                  <a:pt x="129" y="185"/>
                </a:lnTo>
                <a:lnTo>
                  <a:pt x="111" y="202"/>
                </a:lnTo>
                <a:lnTo>
                  <a:pt x="92" y="222"/>
                </a:lnTo>
                <a:lnTo>
                  <a:pt x="0" y="125"/>
                </a:lnTo>
                <a:lnTo>
                  <a:pt x="16" y="108"/>
                </a:lnTo>
                <a:lnTo>
                  <a:pt x="31" y="92"/>
                </a:lnTo>
                <a:lnTo>
                  <a:pt x="46" y="78"/>
                </a:lnTo>
                <a:lnTo>
                  <a:pt x="61" y="65"/>
                </a:lnTo>
                <a:lnTo>
                  <a:pt x="76" y="53"/>
                </a:lnTo>
                <a:lnTo>
                  <a:pt x="90" y="43"/>
                </a:lnTo>
                <a:lnTo>
                  <a:pt x="104" y="34"/>
                </a:lnTo>
                <a:lnTo>
                  <a:pt x="118" y="27"/>
                </a:lnTo>
                <a:lnTo>
                  <a:pt x="132" y="20"/>
                </a:lnTo>
                <a:lnTo>
                  <a:pt x="146" y="15"/>
                </a:lnTo>
                <a:lnTo>
                  <a:pt x="160" y="10"/>
                </a:lnTo>
                <a:lnTo>
                  <a:pt x="175" y="7"/>
                </a:lnTo>
                <a:lnTo>
                  <a:pt x="190" y="4"/>
                </a:lnTo>
                <a:lnTo>
                  <a:pt x="205" y="2"/>
                </a:lnTo>
                <a:lnTo>
                  <a:pt x="220" y="0"/>
                </a:lnTo>
                <a:lnTo>
                  <a:pt x="236" y="0"/>
                </a:lnTo>
                <a:lnTo>
                  <a:pt x="262" y="1"/>
                </a:lnTo>
                <a:lnTo>
                  <a:pt x="287" y="4"/>
                </a:lnTo>
                <a:lnTo>
                  <a:pt x="310" y="9"/>
                </a:lnTo>
                <a:lnTo>
                  <a:pt x="321" y="12"/>
                </a:lnTo>
                <a:lnTo>
                  <a:pt x="332" y="16"/>
                </a:lnTo>
                <a:lnTo>
                  <a:pt x="342" y="20"/>
                </a:lnTo>
                <a:lnTo>
                  <a:pt x="352" y="25"/>
                </a:lnTo>
                <a:lnTo>
                  <a:pt x="361" y="30"/>
                </a:lnTo>
                <a:lnTo>
                  <a:pt x="370" y="35"/>
                </a:lnTo>
                <a:lnTo>
                  <a:pt x="379" y="42"/>
                </a:lnTo>
                <a:lnTo>
                  <a:pt x="388" y="48"/>
                </a:lnTo>
                <a:lnTo>
                  <a:pt x="396" y="55"/>
                </a:lnTo>
                <a:lnTo>
                  <a:pt x="404" y="63"/>
                </a:lnTo>
                <a:lnTo>
                  <a:pt x="411" y="71"/>
                </a:lnTo>
                <a:lnTo>
                  <a:pt x="418" y="79"/>
                </a:lnTo>
                <a:lnTo>
                  <a:pt x="424" y="88"/>
                </a:lnTo>
                <a:lnTo>
                  <a:pt x="430" y="97"/>
                </a:lnTo>
                <a:lnTo>
                  <a:pt x="435" y="107"/>
                </a:lnTo>
                <a:lnTo>
                  <a:pt x="440" y="117"/>
                </a:lnTo>
                <a:lnTo>
                  <a:pt x="445" y="127"/>
                </a:lnTo>
                <a:lnTo>
                  <a:pt x="449" y="138"/>
                </a:lnTo>
                <a:lnTo>
                  <a:pt x="455" y="161"/>
                </a:lnTo>
                <a:lnTo>
                  <a:pt x="460" y="185"/>
                </a:lnTo>
                <a:lnTo>
                  <a:pt x="463" y="211"/>
                </a:lnTo>
                <a:lnTo>
                  <a:pt x="464" y="238"/>
                </a:lnTo>
                <a:lnTo>
                  <a:pt x="463" y="263"/>
                </a:lnTo>
                <a:lnTo>
                  <a:pt x="461" y="287"/>
                </a:lnTo>
                <a:lnTo>
                  <a:pt x="458" y="311"/>
                </a:lnTo>
                <a:lnTo>
                  <a:pt x="453" y="334"/>
                </a:lnTo>
                <a:lnTo>
                  <a:pt x="447" y="357"/>
                </a:lnTo>
                <a:lnTo>
                  <a:pt x="439" y="380"/>
                </a:lnTo>
                <a:lnTo>
                  <a:pt x="430" y="402"/>
                </a:lnTo>
                <a:lnTo>
                  <a:pt x="420" y="425"/>
                </a:lnTo>
                <a:lnTo>
                  <a:pt x="408" y="448"/>
                </a:lnTo>
                <a:lnTo>
                  <a:pt x="395" y="472"/>
                </a:lnTo>
                <a:lnTo>
                  <a:pt x="380" y="496"/>
                </a:lnTo>
                <a:lnTo>
                  <a:pt x="364" y="520"/>
                </a:lnTo>
                <a:lnTo>
                  <a:pt x="341" y="553"/>
                </a:lnTo>
                <a:lnTo>
                  <a:pt x="305" y="601"/>
                </a:lnTo>
                <a:lnTo>
                  <a:pt x="193" y="746"/>
                </a:lnTo>
                <a:lnTo>
                  <a:pt x="193" y="751"/>
                </a:lnTo>
                <a:lnTo>
                  <a:pt x="483" y="751"/>
                </a:lnTo>
                <a:lnTo>
                  <a:pt x="483" y="898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</p:sp>
      <p:sp>
        <p:nvSpPr>
          <p:cNvPr id="187" name="Freeform: Shape 186"/>
          <p:cNvSpPr/>
          <p:nvPr/>
        </p:nvSpPr>
        <p:spPr>
          <a:xfrm>
            <a:off x="5877360" y="2459520"/>
            <a:ext cx="174240" cy="327960"/>
          </a:xfrm>
          <a:custGeom>
            <a:avLst/>
            <a:gdLst/>
            <a:ahLst/>
            <a:cxnLst/>
            <a:rect l="0" t="0" r="r" b="b"/>
            <a:pathLst>
              <a:path w="484" h="911">
                <a:moveTo>
                  <a:pt x="484" y="456"/>
                </a:moveTo>
                <a:lnTo>
                  <a:pt x="483" y="514"/>
                </a:lnTo>
                <a:lnTo>
                  <a:pt x="481" y="568"/>
                </a:lnTo>
                <a:lnTo>
                  <a:pt x="476" y="618"/>
                </a:lnTo>
                <a:lnTo>
                  <a:pt x="470" y="663"/>
                </a:lnTo>
                <a:lnTo>
                  <a:pt x="462" y="705"/>
                </a:lnTo>
                <a:lnTo>
                  <a:pt x="452" y="742"/>
                </a:lnTo>
                <a:lnTo>
                  <a:pt x="440" y="775"/>
                </a:lnTo>
                <a:lnTo>
                  <a:pt x="434" y="790"/>
                </a:lnTo>
                <a:lnTo>
                  <a:pt x="427" y="804"/>
                </a:lnTo>
                <a:lnTo>
                  <a:pt x="419" y="817"/>
                </a:lnTo>
                <a:lnTo>
                  <a:pt x="411" y="829"/>
                </a:lnTo>
                <a:lnTo>
                  <a:pt x="402" y="840"/>
                </a:lnTo>
                <a:lnTo>
                  <a:pt x="393" y="851"/>
                </a:lnTo>
                <a:lnTo>
                  <a:pt x="384" y="860"/>
                </a:lnTo>
                <a:lnTo>
                  <a:pt x="373" y="869"/>
                </a:lnTo>
                <a:lnTo>
                  <a:pt x="362" y="877"/>
                </a:lnTo>
                <a:lnTo>
                  <a:pt x="351" y="884"/>
                </a:lnTo>
                <a:lnTo>
                  <a:pt x="339" y="890"/>
                </a:lnTo>
                <a:lnTo>
                  <a:pt x="327" y="896"/>
                </a:lnTo>
                <a:lnTo>
                  <a:pt x="314" y="901"/>
                </a:lnTo>
                <a:lnTo>
                  <a:pt x="300" y="904"/>
                </a:lnTo>
                <a:lnTo>
                  <a:pt x="286" y="907"/>
                </a:lnTo>
                <a:lnTo>
                  <a:pt x="271" y="909"/>
                </a:lnTo>
                <a:lnTo>
                  <a:pt x="256" y="911"/>
                </a:lnTo>
                <a:lnTo>
                  <a:pt x="240" y="911"/>
                </a:lnTo>
                <a:lnTo>
                  <a:pt x="225" y="911"/>
                </a:lnTo>
                <a:lnTo>
                  <a:pt x="209" y="909"/>
                </a:lnTo>
                <a:lnTo>
                  <a:pt x="195" y="907"/>
                </a:lnTo>
                <a:lnTo>
                  <a:pt x="181" y="904"/>
                </a:lnTo>
                <a:lnTo>
                  <a:pt x="167" y="900"/>
                </a:lnTo>
                <a:lnTo>
                  <a:pt x="154" y="896"/>
                </a:lnTo>
                <a:lnTo>
                  <a:pt x="142" y="890"/>
                </a:lnTo>
                <a:lnTo>
                  <a:pt x="130" y="884"/>
                </a:lnTo>
                <a:lnTo>
                  <a:pt x="119" y="877"/>
                </a:lnTo>
                <a:lnTo>
                  <a:pt x="108" y="869"/>
                </a:lnTo>
                <a:lnTo>
                  <a:pt x="98" y="860"/>
                </a:lnTo>
                <a:lnTo>
                  <a:pt x="89" y="850"/>
                </a:lnTo>
                <a:lnTo>
                  <a:pt x="80" y="840"/>
                </a:lnTo>
                <a:lnTo>
                  <a:pt x="71" y="829"/>
                </a:lnTo>
                <a:lnTo>
                  <a:pt x="63" y="816"/>
                </a:lnTo>
                <a:lnTo>
                  <a:pt x="56" y="803"/>
                </a:lnTo>
                <a:lnTo>
                  <a:pt x="49" y="789"/>
                </a:lnTo>
                <a:lnTo>
                  <a:pt x="43" y="774"/>
                </a:lnTo>
                <a:lnTo>
                  <a:pt x="32" y="741"/>
                </a:lnTo>
                <a:lnTo>
                  <a:pt x="22" y="704"/>
                </a:lnTo>
                <a:lnTo>
                  <a:pt x="14" y="663"/>
                </a:lnTo>
                <a:lnTo>
                  <a:pt x="8" y="617"/>
                </a:lnTo>
                <a:lnTo>
                  <a:pt x="4" y="568"/>
                </a:lnTo>
                <a:lnTo>
                  <a:pt x="1" y="514"/>
                </a:lnTo>
                <a:lnTo>
                  <a:pt x="0" y="456"/>
                </a:lnTo>
                <a:lnTo>
                  <a:pt x="1" y="399"/>
                </a:lnTo>
                <a:lnTo>
                  <a:pt x="4" y="345"/>
                </a:lnTo>
                <a:lnTo>
                  <a:pt x="8" y="295"/>
                </a:lnTo>
                <a:lnTo>
                  <a:pt x="15" y="250"/>
                </a:lnTo>
                <a:lnTo>
                  <a:pt x="23" y="208"/>
                </a:lnTo>
                <a:lnTo>
                  <a:pt x="33" y="171"/>
                </a:lnTo>
                <a:lnTo>
                  <a:pt x="45" y="137"/>
                </a:lnTo>
                <a:lnTo>
                  <a:pt x="52" y="122"/>
                </a:lnTo>
                <a:lnTo>
                  <a:pt x="59" y="108"/>
                </a:lnTo>
                <a:lnTo>
                  <a:pt x="66" y="95"/>
                </a:lnTo>
                <a:lnTo>
                  <a:pt x="74" y="83"/>
                </a:lnTo>
                <a:lnTo>
                  <a:pt x="83" y="72"/>
                </a:lnTo>
                <a:lnTo>
                  <a:pt x="92" y="61"/>
                </a:lnTo>
                <a:lnTo>
                  <a:pt x="102" y="51"/>
                </a:lnTo>
                <a:lnTo>
                  <a:pt x="112" y="42"/>
                </a:lnTo>
                <a:lnTo>
                  <a:pt x="123" y="34"/>
                </a:lnTo>
                <a:lnTo>
                  <a:pt x="134" y="27"/>
                </a:lnTo>
                <a:lnTo>
                  <a:pt x="146" y="21"/>
                </a:lnTo>
                <a:lnTo>
                  <a:pt x="158" y="15"/>
                </a:lnTo>
                <a:lnTo>
                  <a:pt x="171" y="11"/>
                </a:lnTo>
                <a:lnTo>
                  <a:pt x="184" y="7"/>
                </a:lnTo>
                <a:lnTo>
                  <a:pt x="198" y="4"/>
                </a:lnTo>
                <a:lnTo>
                  <a:pt x="212" y="2"/>
                </a:lnTo>
                <a:lnTo>
                  <a:pt x="227" y="0"/>
                </a:lnTo>
                <a:lnTo>
                  <a:pt x="243" y="0"/>
                </a:lnTo>
                <a:lnTo>
                  <a:pt x="258" y="0"/>
                </a:lnTo>
                <a:lnTo>
                  <a:pt x="274" y="2"/>
                </a:lnTo>
                <a:lnTo>
                  <a:pt x="288" y="4"/>
                </a:lnTo>
                <a:lnTo>
                  <a:pt x="302" y="7"/>
                </a:lnTo>
                <a:lnTo>
                  <a:pt x="316" y="10"/>
                </a:lnTo>
                <a:lnTo>
                  <a:pt x="329" y="15"/>
                </a:lnTo>
                <a:lnTo>
                  <a:pt x="341" y="20"/>
                </a:lnTo>
                <a:lnTo>
                  <a:pt x="353" y="26"/>
                </a:lnTo>
                <a:lnTo>
                  <a:pt x="364" y="34"/>
                </a:lnTo>
                <a:lnTo>
                  <a:pt x="375" y="41"/>
                </a:lnTo>
                <a:lnTo>
                  <a:pt x="385" y="50"/>
                </a:lnTo>
                <a:lnTo>
                  <a:pt x="395" y="60"/>
                </a:lnTo>
                <a:lnTo>
                  <a:pt x="404" y="70"/>
                </a:lnTo>
                <a:lnTo>
                  <a:pt x="412" y="81"/>
                </a:lnTo>
                <a:lnTo>
                  <a:pt x="420" y="93"/>
                </a:lnTo>
                <a:lnTo>
                  <a:pt x="427" y="106"/>
                </a:lnTo>
                <a:lnTo>
                  <a:pt x="434" y="120"/>
                </a:lnTo>
                <a:lnTo>
                  <a:pt x="441" y="135"/>
                </a:lnTo>
                <a:lnTo>
                  <a:pt x="452" y="168"/>
                </a:lnTo>
                <a:lnTo>
                  <a:pt x="462" y="205"/>
                </a:lnTo>
                <a:lnTo>
                  <a:pt x="470" y="247"/>
                </a:lnTo>
                <a:lnTo>
                  <a:pt x="476" y="292"/>
                </a:lnTo>
                <a:lnTo>
                  <a:pt x="481" y="343"/>
                </a:lnTo>
                <a:lnTo>
                  <a:pt x="483" y="397"/>
                </a:lnTo>
                <a:lnTo>
                  <a:pt x="484" y="456"/>
                </a:lnTo>
                <a:moveTo>
                  <a:pt x="165" y="456"/>
                </a:moveTo>
                <a:lnTo>
                  <a:pt x="166" y="542"/>
                </a:lnTo>
                <a:lnTo>
                  <a:pt x="169" y="612"/>
                </a:lnTo>
                <a:lnTo>
                  <a:pt x="174" y="667"/>
                </a:lnTo>
                <a:lnTo>
                  <a:pt x="177" y="689"/>
                </a:lnTo>
                <a:lnTo>
                  <a:pt x="181" y="707"/>
                </a:lnTo>
                <a:lnTo>
                  <a:pt x="185" y="722"/>
                </a:lnTo>
                <a:lnTo>
                  <a:pt x="188" y="729"/>
                </a:lnTo>
                <a:lnTo>
                  <a:pt x="191" y="735"/>
                </a:lnTo>
                <a:lnTo>
                  <a:pt x="194" y="741"/>
                </a:lnTo>
                <a:lnTo>
                  <a:pt x="197" y="746"/>
                </a:lnTo>
                <a:lnTo>
                  <a:pt x="200" y="751"/>
                </a:lnTo>
                <a:lnTo>
                  <a:pt x="204" y="755"/>
                </a:lnTo>
                <a:lnTo>
                  <a:pt x="208" y="759"/>
                </a:lnTo>
                <a:lnTo>
                  <a:pt x="212" y="762"/>
                </a:lnTo>
                <a:lnTo>
                  <a:pt x="216" y="765"/>
                </a:lnTo>
                <a:lnTo>
                  <a:pt x="221" y="767"/>
                </a:lnTo>
                <a:lnTo>
                  <a:pt x="226" y="769"/>
                </a:lnTo>
                <a:lnTo>
                  <a:pt x="231" y="770"/>
                </a:lnTo>
                <a:lnTo>
                  <a:pt x="236" y="771"/>
                </a:lnTo>
                <a:lnTo>
                  <a:pt x="242" y="771"/>
                </a:lnTo>
                <a:lnTo>
                  <a:pt x="245" y="771"/>
                </a:lnTo>
                <a:lnTo>
                  <a:pt x="249" y="771"/>
                </a:lnTo>
                <a:lnTo>
                  <a:pt x="252" y="770"/>
                </a:lnTo>
                <a:lnTo>
                  <a:pt x="256" y="769"/>
                </a:lnTo>
                <a:lnTo>
                  <a:pt x="259" y="768"/>
                </a:lnTo>
                <a:lnTo>
                  <a:pt x="262" y="767"/>
                </a:lnTo>
                <a:lnTo>
                  <a:pt x="265" y="766"/>
                </a:lnTo>
                <a:lnTo>
                  <a:pt x="268" y="764"/>
                </a:lnTo>
                <a:lnTo>
                  <a:pt x="271" y="762"/>
                </a:lnTo>
                <a:lnTo>
                  <a:pt x="274" y="760"/>
                </a:lnTo>
                <a:lnTo>
                  <a:pt x="277" y="758"/>
                </a:lnTo>
                <a:lnTo>
                  <a:pt x="279" y="756"/>
                </a:lnTo>
                <a:lnTo>
                  <a:pt x="282" y="753"/>
                </a:lnTo>
                <a:lnTo>
                  <a:pt x="284" y="750"/>
                </a:lnTo>
                <a:lnTo>
                  <a:pt x="286" y="747"/>
                </a:lnTo>
                <a:lnTo>
                  <a:pt x="289" y="743"/>
                </a:lnTo>
                <a:lnTo>
                  <a:pt x="293" y="736"/>
                </a:lnTo>
                <a:lnTo>
                  <a:pt x="296" y="727"/>
                </a:lnTo>
                <a:lnTo>
                  <a:pt x="300" y="717"/>
                </a:lnTo>
                <a:lnTo>
                  <a:pt x="303" y="706"/>
                </a:lnTo>
                <a:lnTo>
                  <a:pt x="306" y="694"/>
                </a:lnTo>
                <a:lnTo>
                  <a:pt x="308" y="681"/>
                </a:lnTo>
                <a:lnTo>
                  <a:pt x="312" y="651"/>
                </a:lnTo>
                <a:lnTo>
                  <a:pt x="316" y="615"/>
                </a:lnTo>
                <a:lnTo>
                  <a:pt x="318" y="570"/>
                </a:lnTo>
                <a:lnTo>
                  <a:pt x="320" y="456"/>
                </a:lnTo>
                <a:lnTo>
                  <a:pt x="319" y="372"/>
                </a:lnTo>
                <a:lnTo>
                  <a:pt x="315" y="303"/>
                </a:lnTo>
                <a:lnTo>
                  <a:pt x="313" y="273"/>
                </a:lnTo>
                <a:lnTo>
                  <a:pt x="310" y="248"/>
                </a:lnTo>
                <a:lnTo>
                  <a:pt x="307" y="225"/>
                </a:lnTo>
                <a:lnTo>
                  <a:pt x="303" y="207"/>
                </a:lnTo>
                <a:lnTo>
                  <a:pt x="298" y="191"/>
                </a:lnTo>
                <a:lnTo>
                  <a:pt x="295" y="184"/>
                </a:lnTo>
                <a:lnTo>
                  <a:pt x="293" y="178"/>
                </a:lnTo>
                <a:lnTo>
                  <a:pt x="289" y="172"/>
                </a:lnTo>
                <a:lnTo>
                  <a:pt x="286" y="166"/>
                </a:lnTo>
                <a:lnTo>
                  <a:pt x="283" y="162"/>
                </a:lnTo>
                <a:lnTo>
                  <a:pt x="279" y="157"/>
                </a:lnTo>
                <a:lnTo>
                  <a:pt x="275" y="153"/>
                </a:lnTo>
                <a:lnTo>
                  <a:pt x="271" y="150"/>
                </a:lnTo>
                <a:lnTo>
                  <a:pt x="267" y="147"/>
                </a:lnTo>
                <a:lnTo>
                  <a:pt x="262" y="145"/>
                </a:lnTo>
                <a:lnTo>
                  <a:pt x="257" y="143"/>
                </a:lnTo>
                <a:lnTo>
                  <a:pt x="252" y="141"/>
                </a:lnTo>
                <a:lnTo>
                  <a:pt x="247" y="141"/>
                </a:lnTo>
                <a:lnTo>
                  <a:pt x="242" y="140"/>
                </a:lnTo>
                <a:lnTo>
                  <a:pt x="236" y="141"/>
                </a:lnTo>
                <a:lnTo>
                  <a:pt x="231" y="141"/>
                </a:lnTo>
                <a:lnTo>
                  <a:pt x="226" y="143"/>
                </a:lnTo>
                <a:lnTo>
                  <a:pt x="221" y="145"/>
                </a:lnTo>
                <a:lnTo>
                  <a:pt x="216" y="147"/>
                </a:lnTo>
                <a:lnTo>
                  <a:pt x="212" y="150"/>
                </a:lnTo>
                <a:lnTo>
                  <a:pt x="208" y="153"/>
                </a:lnTo>
                <a:lnTo>
                  <a:pt x="204" y="157"/>
                </a:lnTo>
                <a:lnTo>
                  <a:pt x="200" y="161"/>
                </a:lnTo>
                <a:lnTo>
                  <a:pt x="197" y="166"/>
                </a:lnTo>
                <a:lnTo>
                  <a:pt x="194" y="172"/>
                </a:lnTo>
                <a:lnTo>
                  <a:pt x="191" y="178"/>
                </a:lnTo>
                <a:lnTo>
                  <a:pt x="188" y="184"/>
                </a:lnTo>
                <a:lnTo>
                  <a:pt x="185" y="191"/>
                </a:lnTo>
                <a:lnTo>
                  <a:pt x="181" y="207"/>
                </a:lnTo>
                <a:lnTo>
                  <a:pt x="177" y="225"/>
                </a:lnTo>
                <a:lnTo>
                  <a:pt x="174" y="247"/>
                </a:lnTo>
                <a:lnTo>
                  <a:pt x="169" y="302"/>
                </a:lnTo>
                <a:lnTo>
                  <a:pt x="166" y="372"/>
                </a:lnTo>
                <a:lnTo>
                  <a:pt x="165" y="456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</p:sp>
      <p:sp>
        <p:nvSpPr>
          <p:cNvPr id="188" name="Freeform: Shape 187"/>
          <p:cNvSpPr/>
          <p:nvPr/>
        </p:nvSpPr>
        <p:spPr>
          <a:xfrm>
            <a:off x="6082200" y="2459880"/>
            <a:ext cx="173160" cy="327600"/>
          </a:xfrm>
          <a:custGeom>
            <a:avLst/>
            <a:gdLst/>
            <a:ahLst/>
            <a:cxnLst/>
            <a:rect l="0" t="0" r="r" b="b"/>
            <a:pathLst>
              <a:path w="481" h="910">
                <a:moveTo>
                  <a:pt x="464" y="212"/>
                </a:moveTo>
                <a:lnTo>
                  <a:pt x="463" y="232"/>
                </a:lnTo>
                <a:lnTo>
                  <a:pt x="461" y="252"/>
                </a:lnTo>
                <a:lnTo>
                  <a:pt x="458" y="271"/>
                </a:lnTo>
                <a:lnTo>
                  <a:pt x="454" y="289"/>
                </a:lnTo>
                <a:lnTo>
                  <a:pt x="448" y="306"/>
                </a:lnTo>
                <a:lnTo>
                  <a:pt x="441" y="322"/>
                </a:lnTo>
                <a:lnTo>
                  <a:pt x="432" y="338"/>
                </a:lnTo>
                <a:lnTo>
                  <a:pt x="423" y="352"/>
                </a:lnTo>
                <a:lnTo>
                  <a:pt x="412" y="366"/>
                </a:lnTo>
                <a:lnTo>
                  <a:pt x="400" y="378"/>
                </a:lnTo>
                <a:lnTo>
                  <a:pt x="387" y="390"/>
                </a:lnTo>
                <a:lnTo>
                  <a:pt x="373" y="400"/>
                </a:lnTo>
                <a:lnTo>
                  <a:pt x="358" y="409"/>
                </a:lnTo>
                <a:lnTo>
                  <a:pt x="342" y="417"/>
                </a:lnTo>
                <a:lnTo>
                  <a:pt x="325" y="425"/>
                </a:lnTo>
                <a:lnTo>
                  <a:pt x="306" y="431"/>
                </a:lnTo>
                <a:lnTo>
                  <a:pt x="306" y="435"/>
                </a:lnTo>
                <a:lnTo>
                  <a:pt x="327" y="439"/>
                </a:lnTo>
                <a:lnTo>
                  <a:pt x="346" y="444"/>
                </a:lnTo>
                <a:lnTo>
                  <a:pt x="364" y="451"/>
                </a:lnTo>
                <a:lnTo>
                  <a:pt x="380" y="458"/>
                </a:lnTo>
                <a:lnTo>
                  <a:pt x="396" y="467"/>
                </a:lnTo>
                <a:lnTo>
                  <a:pt x="410" y="477"/>
                </a:lnTo>
                <a:lnTo>
                  <a:pt x="424" y="488"/>
                </a:lnTo>
                <a:lnTo>
                  <a:pt x="436" y="501"/>
                </a:lnTo>
                <a:lnTo>
                  <a:pt x="441" y="507"/>
                </a:lnTo>
                <a:lnTo>
                  <a:pt x="446" y="514"/>
                </a:lnTo>
                <a:lnTo>
                  <a:pt x="451" y="522"/>
                </a:lnTo>
                <a:lnTo>
                  <a:pt x="456" y="529"/>
                </a:lnTo>
                <a:lnTo>
                  <a:pt x="460" y="537"/>
                </a:lnTo>
                <a:lnTo>
                  <a:pt x="464" y="545"/>
                </a:lnTo>
                <a:lnTo>
                  <a:pt x="470" y="562"/>
                </a:lnTo>
                <a:lnTo>
                  <a:pt x="475" y="581"/>
                </a:lnTo>
                <a:lnTo>
                  <a:pt x="479" y="600"/>
                </a:lnTo>
                <a:lnTo>
                  <a:pt x="481" y="621"/>
                </a:lnTo>
                <a:lnTo>
                  <a:pt x="481" y="642"/>
                </a:lnTo>
                <a:lnTo>
                  <a:pt x="480" y="672"/>
                </a:lnTo>
                <a:lnTo>
                  <a:pt x="477" y="700"/>
                </a:lnTo>
                <a:lnTo>
                  <a:pt x="471" y="727"/>
                </a:lnTo>
                <a:lnTo>
                  <a:pt x="467" y="740"/>
                </a:lnTo>
                <a:lnTo>
                  <a:pt x="462" y="752"/>
                </a:lnTo>
                <a:lnTo>
                  <a:pt x="457" y="764"/>
                </a:lnTo>
                <a:lnTo>
                  <a:pt x="452" y="776"/>
                </a:lnTo>
                <a:lnTo>
                  <a:pt x="445" y="787"/>
                </a:lnTo>
                <a:lnTo>
                  <a:pt x="439" y="798"/>
                </a:lnTo>
                <a:lnTo>
                  <a:pt x="431" y="808"/>
                </a:lnTo>
                <a:lnTo>
                  <a:pt x="423" y="818"/>
                </a:lnTo>
                <a:lnTo>
                  <a:pt x="415" y="828"/>
                </a:lnTo>
                <a:lnTo>
                  <a:pt x="405" y="837"/>
                </a:lnTo>
                <a:lnTo>
                  <a:pt x="396" y="846"/>
                </a:lnTo>
                <a:lnTo>
                  <a:pt x="385" y="854"/>
                </a:lnTo>
                <a:lnTo>
                  <a:pt x="375" y="862"/>
                </a:lnTo>
                <a:lnTo>
                  <a:pt x="364" y="869"/>
                </a:lnTo>
                <a:lnTo>
                  <a:pt x="352" y="876"/>
                </a:lnTo>
                <a:lnTo>
                  <a:pt x="340" y="882"/>
                </a:lnTo>
                <a:lnTo>
                  <a:pt x="328" y="887"/>
                </a:lnTo>
                <a:lnTo>
                  <a:pt x="315" y="892"/>
                </a:lnTo>
                <a:lnTo>
                  <a:pt x="289" y="900"/>
                </a:lnTo>
                <a:lnTo>
                  <a:pt x="260" y="905"/>
                </a:lnTo>
                <a:lnTo>
                  <a:pt x="230" y="909"/>
                </a:lnTo>
                <a:lnTo>
                  <a:pt x="197" y="910"/>
                </a:lnTo>
                <a:lnTo>
                  <a:pt x="169" y="909"/>
                </a:lnTo>
                <a:lnTo>
                  <a:pt x="141" y="907"/>
                </a:lnTo>
                <a:lnTo>
                  <a:pt x="115" y="904"/>
                </a:lnTo>
                <a:lnTo>
                  <a:pt x="89" y="900"/>
                </a:lnTo>
                <a:lnTo>
                  <a:pt x="65" y="894"/>
                </a:lnTo>
                <a:lnTo>
                  <a:pt x="42" y="887"/>
                </a:lnTo>
                <a:lnTo>
                  <a:pt x="21" y="878"/>
                </a:lnTo>
                <a:lnTo>
                  <a:pt x="0" y="868"/>
                </a:lnTo>
                <a:lnTo>
                  <a:pt x="0" y="721"/>
                </a:lnTo>
                <a:lnTo>
                  <a:pt x="10" y="726"/>
                </a:lnTo>
                <a:lnTo>
                  <a:pt x="20" y="732"/>
                </a:lnTo>
                <a:lnTo>
                  <a:pt x="31" y="737"/>
                </a:lnTo>
                <a:lnTo>
                  <a:pt x="42" y="742"/>
                </a:lnTo>
                <a:lnTo>
                  <a:pt x="53" y="747"/>
                </a:lnTo>
                <a:lnTo>
                  <a:pt x="64" y="751"/>
                </a:lnTo>
                <a:lnTo>
                  <a:pt x="87" y="759"/>
                </a:lnTo>
                <a:lnTo>
                  <a:pt x="98" y="762"/>
                </a:lnTo>
                <a:lnTo>
                  <a:pt x="110" y="765"/>
                </a:lnTo>
                <a:lnTo>
                  <a:pt x="121" y="767"/>
                </a:lnTo>
                <a:lnTo>
                  <a:pt x="132" y="769"/>
                </a:lnTo>
                <a:lnTo>
                  <a:pt x="143" y="771"/>
                </a:lnTo>
                <a:lnTo>
                  <a:pt x="154" y="772"/>
                </a:lnTo>
                <a:lnTo>
                  <a:pt x="165" y="772"/>
                </a:lnTo>
                <a:lnTo>
                  <a:pt x="176" y="773"/>
                </a:lnTo>
                <a:lnTo>
                  <a:pt x="193" y="772"/>
                </a:lnTo>
                <a:lnTo>
                  <a:pt x="209" y="771"/>
                </a:lnTo>
                <a:lnTo>
                  <a:pt x="224" y="768"/>
                </a:lnTo>
                <a:lnTo>
                  <a:pt x="238" y="764"/>
                </a:lnTo>
                <a:lnTo>
                  <a:pt x="251" y="760"/>
                </a:lnTo>
                <a:lnTo>
                  <a:pt x="256" y="757"/>
                </a:lnTo>
                <a:lnTo>
                  <a:pt x="262" y="754"/>
                </a:lnTo>
                <a:lnTo>
                  <a:pt x="268" y="751"/>
                </a:lnTo>
                <a:lnTo>
                  <a:pt x="273" y="748"/>
                </a:lnTo>
                <a:lnTo>
                  <a:pt x="278" y="744"/>
                </a:lnTo>
                <a:lnTo>
                  <a:pt x="282" y="740"/>
                </a:lnTo>
                <a:lnTo>
                  <a:pt x="286" y="736"/>
                </a:lnTo>
                <a:lnTo>
                  <a:pt x="291" y="732"/>
                </a:lnTo>
                <a:lnTo>
                  <a:pt x="294" y="727"/>
                </a:lnTo>
                <a:lnTo>
                  <a:pt x="298" y="722"/>
                </a:lnTo>
                <a:lnTo>
                  <a:pt x="301" y="716"/>
                </a:lnTo>
                <a:lnTo>
                  <a:pt x="304" y="711"/>
                </a:lnTo>
                <a:lnTo>
                  <a:pt x="307" y="705"/>
                </a:lnTo>
                <a:lnTo>
                  <a:pt x="309" y="698"/>
                </a:lnTo>
                <a:lnTo>
                  <a:pt x="313" y="685"/>
                </a:lnTo>
                <a:lnTo>
                  <a:pt x="316" y="670"/>
                </a:lnTo>
                <a:lnTo>
                  <a:pt x="317" y="655"/>
                </a:lnTo>
                <a:lnTo>
                  <a:pt x="318" y="638"/>
                </a:lnTo>
                <a:lnTo>
                  <a:pt x="317" y="622"/>
                </a:lnTo>
                <a:lnTo>
                  <a:pt x="315" y="607"/>
                </a:lnTo>
                <a:lnTo>
                  <a:pt x="312" y="593"/>
                </a:lnTo>
                <a:lnTo>
                  <a:pt x="308" y="580"/>
                </a:lnTo>
                <a:lnTo>
                  <a:pt x="302" y="568"/>
                </a:lnTo>
                <a:lnTo>
                  <a:pt x="295" y="557"/>
                </a:lnTo>
                <a:lnTo>
                  <a:pt x="287" y="547"/>
                </a:lnTo>
                <a:lnTo>
                  <a:pt x="277" y="538"/>
                </a:lnTo>
                <a:lnTo>
                  <a:pt x="266" y="530"/>
                </a:lnTo>
                <a:lnTo>
                  <a:pt x="254" y="524"/>
                </a:lnTo>
                <a:lnTo>
                  <a:pt x="241" y="518"/>
                </a:lnTo>
                <a:lnTo>
                  <a:pt x="226" y="513"/>
                </a:lnTo>
                <a:lnTo>
                  <a:pt x="210" y="510"/>
                </a:lnTo>
                <a:lnTo>
                  <a:pt x="193" y="507"/>
                </a:lnTo>
                <a:lnTo>
                  <a:pt x="175" y="506"/>
                </a:lnTo>
                <a:lnTo>
                  <a:pt x="155" y="505"/>
                </a:lnTo>
                <a:lnTo>
                  <a:pt x="105" y="505"/>
                </a:lnTo>
                <a:lnTo>
                  <a:pt x="105" y="382"/>
                </a:lnTo>
                <a:lnTo>
                  <a:pt x="153" y="382"/>
                </a:lnTo>
                <a:lnTo>
                  <a:pt x="170" y="382"/>
                </a:lnTo>
                <a:lnTo>
                  <a:pt x="187" y="380"/>
                </a:lnTo>
                <a:lnTo>
                  <a:pt x="202" y="377"/>
                </a:lnTo>
                <a:lnTo>
                  <a:pt x="216" y="374"/>
                </a:lnTo>
                <a:lnTo>
                  <a:pt x="230" y="369"/>
                </a:lnTo>
                <a:lnTo>
                  <a:pt x="236" y="366"/>
                </a:lnTo>
                <a:lnTo>
                  <a:pt x="242" y="363"/>
                </a:lnTo>
                <a:lnTo>
                  <a:pt x="247" y="360"/>
                </a:lnTo>
                <a:lnTo>
                  <a:pt x="253" y="356"/>
                </a:lnTo>
                <a:lnTo>
                  <a:pt x="258" y="352"/>
                </a:lnTo>
                <a:lnTo>
                  <a:pt x="263" y="348"/>
                </a:lnTo>
                <a:lnTo>
                  <a:pt x="268" y="344"/>
                </a:lnTo>
                <a:lnTo>
                  <a:pt x="272" y="339"/>
                </a:lnTo>
                <a:lnTo>
                  <a:pt x="276" y="334"/>
                </a:lnTo>
                <a:lnTo>
                  <a:pt x="280" y="329"/>
                </a:lnTo>
                <a:lnTo>
                  <a:pt x="283" y="324"/>
                </a:lnTo>
                <a:lnTo>
                  <a:pt x="287" y="318"/>
                </a:lnTo>
                <a:lnTo>
                  <a:pt x="289" y="312"/>
                </a:lnTo>
                <a:lnTo>
                  <a:pt x="292" y="306"/>
                </a:lnTo>
                <a:lnTo>
                  <a:pt x="294" y="299"/>
                </a:lnTo>
                <a:lnTo>
                  <a:pt x="296" y="293"/>
                </a:lnTo>
                <a:lnTo>
                  <a:pt x="299" y="279"/>
                </a:lnTo>
                <a:lnTo>
                  <a:pt x="301" y="263"/>
                </a:lnTo>
                <a:lnTo>
                  <a:pt x="302" y="247"/>
                </a:lnTo>
                <a:lnTo>
                  <a:pt x="301" y="234"/>
                </a:lnTo>
                <a:lnTo>
                  <a:pt x="300" y="222"/>
                </a:lnTo>
                <a:lnTo>
                  <a:pt x="298" y="211"/>
                </a:lnTo>
                <a:lnTo>
                  <a:pt x="295" y="201"/>
                </a:lnTo>
                <a:lnTo>
                  <a:pt x="292" y="191"/>
                </a:lnTo>
                <a:lnTo>
                  <a:pt x="290" y="187"/>
                </a:lnTo>
                <a:lnTo>
                  <a:pt x="288" y="182"/>
                </a:lnTo>
                <a:lnTo>
                  <a:pt x="285" y="178"/>
                </a:lnTo>
                <a:lnTo>
                  <a:pt x="283" y="175"/>
                </a:lnTo>
                <a:lnTo>
                  <a:pt x="280" y="171"/>
                </a:lnTo>
                <a:lnTo>
                  <a:pt x="277" y="167"/>
                </a:lnTo>
                <a:lnTo>
                  <a:pt x="274" y="164"/>
                </a:lnTo>
                <a:lnTo>
                  <a:pt x="271" y="161"/>
                </a:lnTo>
                <a:lnTo>
                  <a:pt x="267" y="158"/>
                </a:lnTo>
                <a:lnTo>
                  <a:pt x="263" y="156"/>
                </a:lnTo>
                <a:lnTo>
                  <a:pt x="260" y="153"/>
                </a:lnTo>
                <a:lnTo>
                  <a:pt x="256" y="151"/>
                </a:lnTo>
                <a:lnTo>
                  <a:pt x="252" y="149"/>
                </a:lnTo>
                <a:lnTo>
                  <a:pt x="247" y="147"/>
                </a:lnTo>
                <a:lnTo>
                  <a:pt x="243" y="146"/>
                </a:lnTo>
                <a:lnTo>
                  <a:pt x="238" y="144"/>
                </a:lnTo>
                <a:lnTo>
                  <a:pt x="229" y="142"/>
                </a:lnTo>
                <a:lnTo>
                  <a:pt x="219" y="141"/>
                </a:lnTo>
                <a:lnTo>
                  <a:pt x="208" y="140"/>
                </a:lnTo>
                <a:lnTo>
                  <a:pt x="199" y="141"/>
                </a:lnTo>
                <a:lnTo>
                  <a:pt x="191" y="141"/>
                </a:lnTo>
                <a:lnTo>
                  <a:pt x="182" y="142"/>
                </a:lnTo>
                <a:lnTo>
                  <a:pt x="174" y="144"/>
                </a:lnTo>
                <a:lnTo>
                  <a:pt x="165" y="146"/>
                </a:lnTo>
                <a:lnTo>
                  <a:pt x="157" y="149"/>
                </a:lnTo>
                <a:lnTo>
                  <a:pt x="140" y="155"/>
                </a:lnTo>
                <a:lnTo>
                  <a:pt x="124" y="163"/>
                </a:lnTo>
                <a:lnTo>
                  <a:pt x="107" y="173"/>
                </a:lnTo>
                <a:lnTo>
                  <a:pt x="91" y="185"/>
                </a:lnTo>
                <a:lnTo>
                  <a:pt x="74" y="199"/>
                </a:lnTo>
                <a:lnTo>
                  <a:pt x="0" y="90"/>
                </a:lnTo>
                <a:lnTo>
                  <a:pt x="23" y="69"/>
                </a:lnTo>
                <a:lnTo>
                  <a:pt x="35" y="59"/>
                </a:lnTo>
                <a:lnTo>
                  <a:pt x="48" y="50"/>
                </a:lnTo>
                <a:lnTo>
                  <a:pt x="61" y="42"/>
                </a:lnTo>
                <a:lnTo>
                  <a:pt x="74" y="35"/>
                </a:lnTo>
                <a:lnTo>
                  <a:pt x="87" y="28"/>
                </a:lnTo>
                <a:lnTo>
                  <a:pt x="101" y="22"/>
                </a:lnTo>
                <a:lnTo>
                  <a:pt x="116" y="17"/>
                </a:lnTo>
                <a:lnTo>
                  <a:pt x="130" y="13"/>
                </a:lnTo>
                <a:lnTo>
                  <a:pt x="161" y="6"/>
                </a:lnTo>
                <a:lnTo>
                  <a:pt x="193" y="1"/>
                </a:lnTo>
                <a:lnTo>
                  <a:pt x="226" y="0"/>
                </a:lnTo>
                <a:lnTo>
                  <a:pt x="253" y="1"/>
                </a:lnTo>
                <a:lnTo>
                  <a:pt x="279" y="4"/>
                </a:lnTo>
                <a:lnTo>
                  <a:pt x="303" y="8"/>
                </a:lnTo>
                <a:lnTo>
                  <a:pt x="326" y="14"/>
                </a:lnTo>
                <a:lnTo>
                  <a:pt x="347" y="22"/>
                </a:lnTo>
                <a:lnTo>
                  <a:pt x="357" y="27"/>
                </a:lnTo>
                <a:lnTo>
                  <a:pt x="366" y="32"/>
                </a:lnTo>
                <a:lnTo>
                  <a:pt x="375" y="37"/>
                </a:lnTo>
                <a:lnTo>
                  <a:pt x="384" y="43"/>
                </a:lnTo>
                <a:lnTo>
                  <a:pt x="393" y="50"/>
                </a:lnTo>
                <a:lnTo>
                  <a:pt x="401" y="57"/>
                </a:lnTo>
                <a:lnTo>
                  <a:pt x="408" y="64"/>
                </a:lnTo>
                <a:lnTo>
                  <a:pt x="416" y="71"/>
                </a:lnTo>
                <a:lnTo>
                  <a:pt x="422" y="79"/>
                </a:lnTo>
                <a:lnTo>
                  <a:pt x="428" y="88"/>
                </a:lnTo>
                <a:lnTo>
                  <a:pt x="434" y="96"/>
                </a:lnTo>
                <a:lnTo>
                  <a:pt x="439" y="105"/>
                </a:lnTo>
                <a:lnTo>
                  <a:pt x="444" y="114"/>
                </a:lnTo>
                <a:lnTo>
                  <a:pt x="448" y="124"/>
                </a:lnTo>
                <a:lnTo>
                  <a:pt x="452" y="134"/>
                </a:lnTo>
                <a:lnTo>
                  <a:pt x="455" y="144"/>
                </a:lnTo>
                <a:lnTo>
                  <a:pt x="458" y="154"/>
                </a:lnTo>
                <a:lnTo>
                  <a:pt x="460" y="165"/>
                </a:lnTo>
                <a:lnTo>
                  <a:pt x="463" y="188"/>
                </a:lnTo>
                <a:lnTo>
                  <a:pt x="464" y="212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</p:sp>
      <p:sp>
        <p:nvSpPr>
          <p:cNvPr id="189" name="Freeform: Shape 188"/>
          <p:cNvSpPr/>
          <p:nvPr/>
        </p:nvSpPr>
        <p:spPr>
          <a:xfrm>
            <a:off x="5877360" y="4097880"/>
            <a:ext cx="174240" cy="327960"/>
          </a:xfrm>
          <a:custGeom>
            <a:avLst/>
            <a:gdLst/>
            <a:ahLst/>
            <a:cxnLst/>
            <a:rect l="0" t="0" r="r" b="b"/>
            <a:pathLst>
              <a:path w="484" h="911">
                <a:moveTo>
                  <a:pt x="484" y="456"/>
                </a:moveTo>
                <a:lnTo>
                  <a:pt x="483" y="514"/>
                </a:lnTo>
                <a:lnTo>
                  <a:pt x="481" y="568"/>
                </a:lnTo>
                <a:lnTo>
                  <a:pt x="476" y="618"/>
                </a:lnTo>
                <a:lnTo>
                  <a:pt x="470" y="663"/>
                </a:lnTo>
                <a:lnTo>
                  <a:pt x="462" y="705"/>
                </a:lnTo>
                <a:lnTo>
                  <a:pt x="452" y="742"/>
                </a:lnTo>
                <a:lnTo>
                  <a:pt x="440" y="775"/>
                </a:lnTo>
                <a:lnTo>
                  <a:pt x="434" y="790"/>
                </a:lnTo>
                <a:lnTo>
                  <a:pt x="427" y="804"/>
                </a:lnTo>
                <a:lnTo>
                  <a:pt x="419" y="817"/>
                </a:lnTo>
                <a:lnTo>
                  <a:pt x="411" y="829"/>
                </a:lnTo>
                <a:lnTo>
                  <a:pt x="402" y="840"/>
                </a:lnTo>
                <a:lnTo>
                  <a:pt x="393" y="851"/>
                </a:lnTo>
                <a:lnTo>
                  <a:pt x="384" y="860"/>
                </a:lnTo>
                <a:lnTo>
                  <a:pt x="373" y="869"/>
                </a:lnTo>
                <a:lnTo>
                  <a:pt x="362" y="877"/>
                </a:lnTo>
                <a:lnTo>
                  <a:pt x="351" y="884"/>
                </a:lnTo>
                <a:lnTo>
                  <a:pt x="339" y="890"/>
                </a:lnTo>
                <a:lnTo>
                  <a:pt x="327" y="896"/>
                </a:lnTo>
                <a:lnTo>
                  <a:pt x="314" y="901"/>
                </a:lnTo>
                <a:lnTo>
                  <a:pt x="300" y="904"/>
                </a:lnTo>
                <a:lnTo>
                  <a:pt x="286" y="907"/>
                </a:lnTo>
                <a:lnTo>
                  <a:pt x="271" y="909"/>
                </a:lnTo>
                <a:lnTo>
                  <a:pt x="256" y="911"/>
                </a:lnTo>
                <a:lnTo>
                  <a:pt x="240" y="911"/>
                </a:lnTo>
                <a:lnTo>
                  <a:pt x="225" y="911"/>
                </a:lnTo>
                <a:lnTo>
                  <a:pt x="209" y="909"/>
                </a:lnTo>
                <a:lnTo>
                  <a:pt x="195" y="907"/>
                </a:lnTo>
                <a:lnTo>
                  <a:pt x="181" y="904"/>
                </a:lnTo>
                <a:lnTo>
                  <a:pt x="167" y="900"/>
                </a:lnTo>
                <a:lnTo>
                  <a:pt x="154" y="896"/>
                </a:lnTo>
                <a:lnTo>
                  <a:pt x="142" y="890"/>
                </a:lnTo>
                <a:lnTo>
                  <a:pt x="130" y="884"/>
                </a:lnTo>
                <a:lnTo>
                  <a:pt x="119" y="877"/>
                </a:lnTo>
                <a:lnTo>
                  <a:pt x="108" y="869"/>
                </a:lnTo>
                <a:lnTo>
                  <a:pt x="98" y="860"/>
                </a:lnTo>
                <a:lnTo>
                  <a:pt x="89" y="850"/>
                </a:lnTo>
                <a:lnTo>
                  <a:pt x="80" y="840"/>
                </a:lnTo>
                <a:lnTo>
                  <a:pt x="71" y="829"/>
                </a:lnTo>
                <a:lnTo>
                  <a:pt x="63" y="816"/>
                </a:lnTo>
                <a:lnTo>
                  <a:pt x="56" y="803"/>
                </a:lnTo>
                <a:lnTo>
                  <a:pt x="49" y="789"/>
                </a:lnTo>
                <a:lnTo>
                  <a:pt x="43" y="774"/>
                </a:lnTo>
                <a:lnTo>
                  <a:pt x="32" y="741"/>
                </a:lnTo>
                <a:lnTo>
                  <a:pt x="22" y="704"/>
                </a:lnTo>
                <a:lnTo>
                  <a:pt x="14" y="663"/>
                </a:lnTo>
                <a:lnTo>
                  <a:pt x="8" y="617"/>
                </a:lnTo>
                <a:lnTo>
                  <a:pt x="4" y="568"/>
                </a:lnTo>
                <a:lnTo>
                  <a:pt x="1" y="514"/>
                </a:lnTo>
                <a:lnTo>
                  <a:pt x="0" y="456"/>
                </a:lnTo>
                <a:lnTo>
                  <a:pt x="1" y="399"/>
                </a:lnTo>
                <a:lnTo>
                  <a:pt x="4" y="345"/>
                </a:lnTo>
                <a:lnTo>
                  <a:pt x="8" y="295"/>
                </a:lnTo>
                <a:lnTo>
                  <a:pt x="15" y="250"/>
                </a:lnTo>
                <a:lnTo>
                  <a:pt x="23" y="208"/>
                </a:lnTo>
                <a:lnTo>
                  <a:pt x="33" y="171"/>
                </a:lnTo>
                <a:lnTo>
                  <a:pt x="45" y="137"/>
                </a:lnTo>
                <a:lnTo>
                  <a:pt x="52" y="122"/>
                </a:lnTo>
                <a:lnTo>
                  <a:pt x="59" y="108"/>
                </a:lnTo>
                <a:lnTo>
                  <a:pt x="66" y="95"/>
                </a:lnTo>
                <a:lnTo>
                  <a:pt x="74" y="83"/>
                </a:lnTo>
                <a:lnTo>
                  <a:pt x="83" y="72"/>
                </a:lnTo>
                <a:lnTo>
                  <a:pt x="92" y="61"/>
                </a:lnTo>
                <a:lnTo>
                  <a:pt x="102" y="51"/>
                </a:lnTo>
                <a:lnTo>
                  <a:pt x="112" y="42"/>
                </a:lnTo>
                <a:lnTo>
                  <a:pt x="123" y="34"/>
                </a:lnTo>
                <a:lnTo>
                  <a:pt x="134" y="27"/>
                </a:lnTo>
                <a:lnTo>
                  <a:pt x="146" y="21"/>
                </a:lnTo>
                <a:lnTo>
                  <a:pt x="158" y="15"/>
                </a:lnTo>
                <a:lnTo>
                  <a:pt x="171" y="11"/>
                </a:lnTo>
                <a:lnTo>
                  <a:pt x="184" y="7"/>
                </a:lnTo>
                <a:lnTo>
                  <a:pt x="198" y="4"/>
                </a:lnTo>
                <a:lnTo>
                  <a:pt x="212" y="2"/>
                </a:lnTo>
                <a:lnTo>
                  <a:pt x="227" y="0"/>
                </a:lnTo>
                <a:lnTo>
                  <a:pt x="243" y="0"/>
                </a:lnTo>
                <a:lnTo>
                  <a:pt x="258" y="0"/>
                </a:lnTo>
                <a:lnTo>
                  <a:pt x="274" y="2"/>
                </a:lnTo>
                <a:lnTo>
                  <a:pt x="288" y="4"/>
                </a:lnTo>
                <a:lnTo>
                  <a:pt x="302" y="7"/>
                </a:lnTo>
                <a:lnTo>
                  <a:pt x="316" y="10"/>
                </a:lnTo>
                <a:lnTo>
                  <a:pt x="329" y="15"/>
                </a:lnTo>
                <a:lnTo>
                  <a:pt x="341" y="20"/>
                </a:lnTo>
                <a:lnTo>
                  <a:pt x="353" y="26"/>
                </a:lnTo>
                <a:lnTo>
                  <a:pt x="364" y="34"/>
                </a:lnTo>
                <a:lnTo>
                  <a:pt x="375" y="41"/>
                </a:lnTo>
                <a:lnTo>
                  <a:pt x="385" y="50"/>
                </a:lnTo>
                <a:lnTo>
                  <a:pt x="395" y="60"/>
                </a:lnTo>
                <a:lnTo>
                  <a:pt x="404" y="70"/>
                </a:lnTo>
                <a:lnTo>
                  <a:pt x="412" y="81"/>
                </a:lnTo>
                <a:lnTo>
                  <a:pt x="420" y="93"/>
                </a:lnTo>
                <a:lnTo>
                  <a:pt x="427" y="106"/>
                </a:lnTo>
                <a:lnTo>
                  <a:pt x="434" y="120"/>
                </a:lnTo>
                <a:lnTo>
                  <a:pt x="441" y="135"/>
                </a:lnTo>
                <a:lnTo>
                  <a:pt x="452" y="168"/>
                </a:lnTo>
                <a:lnTo>
                  <a:pt x="462" y="205"/>
                </a:lnTo>
                <a:lnTo>
                  <a:pt x="470" y="247"/>
                </a:lnTo>
                <a:lnTo>
                  <a:pt x="476" y="292"/>
                </a:lnTo>
                <a:lnTo>
                  <a:pt x="481" y="343"/>
                </a:lnTo>
                <a:lnTo>
                  <a:pt x="483" y="397"/>
                </a:lnTo>
                <a:lnTo>
                  <a:pt x="484" y="456"/>
                </a:lnTo>
                <a:moveTo>
                  <a:pt x="165" y="456"/>
                </a:moveTo>
                <a:lnTo>
                  <a:pt x="166" y="542"/>
                </a:lnTo>
                <a:lnTo>
                  <a:pt x="169" y="612"/>
                </a:lnTo>
                <a:lnTo>
                  <a:pt x="174" y="667"/>
                </a:lnTo>
                <a:lnTo>
                  <a:pt x="177" y="689"/>
                </a:lnTo>
                <a:lnTo>
                  <a:pt x="181" y="707"/>
                </a:lnTo>
                <a:lnTo>
                  <a:pt x="185" y="722"/>
                </a:lnTo>
                <a:lnTo>
                  <a:pt x="188" y="729"/>
                </a:lnTo>
                <a:lnTo>
                  <a:pt x="191" y="735"/>
                </a:lnTo>
                <a:lnTo>
                  <a:pt x="194" y="741"/>
                </a:lnTo>
                <a:lnTo>
                  <a:pt x="197" y="746"/>
                </a:lnTo>
                <a:lnTo>
                  <a:pt x="200" y="751"/>
                </a:lnTo>
                <a:lnTo>
                  <a:pt x="204" y="755"/>
                </a:lnTo>
                <a:lnTo>
                  <a:pt x="208" y="759"/>
                </a:lnTo>
                <a:lnTo>
                  <a:pt x="212" y="762"/>
                </a:lnTo>
                <a:lnTo>
                  <a:pt x="216" y="765"/>
                </a:lnTo>
                <a:lnTo>
                  <a:pt x="221" y="767"/>
                </a:lnTo>
                <a:lnTo>
                  <a:pt x="226" y="769"/>
                </a:lnTo>
                <a:lnTo>
                  <a:pt x="231" y="770"/>
                </a:lnTo>
                <a:lnTo>
                  <a:pt x="236" y="771"/>
                </a:lnTo>
                <a:lnTo>
                  <a:pt x="242" y="771"/>
                </a:lnTo>
                <a:lnTo>
                  <a:pt x="245" y="771"/>
                </a:lnTo>
                <a:lnTo>
                  <a:pt x="249" y="771"/>
                </a:lnTo>
                <a:lnTo>
                  <a:pt x="252" y="770"/>
                </a:lnTo>
                <a:lnTo>
                  <a:pt x="256" y="769"/>
                </a:lnTo>
                <a:lnTo>
                  <a:pt x="259" y="768"/>
                </a:lnTo>
                <a:lnTo>
                  <a:pt x="262" y="767"/>
                </a:lnTo>
                <a:lnTo>
                  <a:pt x="265" y="766"/>
                </a:lnTo>
                <a:lnTo>
                  <a:pt x="268" y="764"/>
                </a:lnTo>
                <a:lnTo>
                  <a:pt x="271" y="762"/>
                </a:lnTo>
                <a:lnTo>
                  <a:pt x="274" y="760"/>
                </a:lnTo>
                <a:lnTo>
                  <a:pt x="277" y="758"/>
                </a:lnTo>
                <a:lnTo>
                  <a:pt x="279" y="756"/>
                </a:lnTo>
                <a:lnTo>
                  <a:pt x="282" y="753"/>
                </a:lnTo>
                <a:lnTo>
                  <a:pt x="284" y="750"/>
                </a:lnTo>
                <a:lnTo>
                  <a:pt x="286" y="747"/>
                </a:lnTo>
                <a:lnTo>
                  <a:pt x="289" y="743"/>
                </a:lnTo>
                <a:lnTo>
                  <a:pt x="293" y="736"/>
                </a:lnTo>
                <a:lnTo>
                  <a:pt x="296" y="727"/>
                </a:lnTo>
                <a:lnTo>
                  <a:pt x="300" y="717"/>
                </a:lnTo>
                <a:lnTo>
                  <a:pt x="303" y="706"/>
                </a:lnTo>
                <a:lnTo>
                  <a:pt x="306" y="694"/>
                </a:lnTo>
                <a:lnTo>
                  <a:pt x="308" y="681"/>
                </a:lnTo>
                <a:lnTo>
                  <a:pt x="312" y="651"/>
                </a:lnTo>
                <a:lnTo>
                  <a:pt x="316" y="615"/>
                </a:lnTo>
                <a:lnTo>
                  <a:pt x="318" y="570"/>
                </a:lnTo>
                <a:lnTo>
                  <a:pt x="320" y="456"/>
                </a:lnTo>
                <a:lnTo>
                  <a:pt x="319" y="372"/>
                </a:lnTo>
                <a:lnTo>
                  <a:pt x="315" y="303"/>
                </a:lnTo>
                <a:lnTo>
                  <a:pt x="313" y="273"/>
                </a:lnTo>
                <a:lnTo>
                  <a:pt x="310" y="248"/>
                </a:lnTo>
                <a:lnTo>
                  <a:pt x="307" y="225"/>
                </a:lnTo>
                <a:lnTo>
                  <a:pt x="303" y="207"/>
                </a:lnTo>
                <a:lnTo>
                  <a:pt x="298" y="191"/>
                </a:lnTo>
                <a:lnTo>
                  <a:pt x="295" y="184"/>
                </a:lnTo>
                <a:lnTo>
                  <a:pt x="293" y="178"/>
                </a:lnTo>
                <a:lnTo>
                  <a:pt x="289" y="172"/>
                </a:lnTo>
                <a:lnTo>
                  <a:pt x="286" y="166"/>
                </a:lnTo>
                <a:lnTo>
                  <a:pt x="283" y="162"/>
                </a:lnTo>
                <a:lnTo>
                  <a:pt x="279" y="157"/>
                </a:lnTo>
                <a:lnTo>
                  <a:pt x="275" y="153"/>
                </a:lnTo>
                <a:lnTo>
                  <a:pt x="271" y="150"/>
                </a:lnTo>
                <a:lnTo>
                  <a:pt x="267" y="147"/>
                </a:lnTo>
                <a:lnTo>
                  <a:pt x="262" y="145"/>
                </a:lnTo>
                <a:lnTo>
                  <a:pt x="257" y="143"/>
                </a:lnTo>
                <a:lnTo>
                  <a:pt x="252" y="141"/>
                </a:lnTo>
                <a:lnTo>
                  <a:pt x="247" y="141"/>
                </a:lnTo>
                <a:lnTo>
                  <a:pt x="242" y="140"/>
                </a:lnTo>
                <a:lnTo>
                  <a:pt x="236" y="141"/>
                </a:lnTo>
                <a:lnTo>
                  <a:pt x="231" y="141"/>
                </a:lnTo>
                <a:lnTo>
                  <a:pt x="226" y="143"/>
                </a:lnTo>
                <a:lnTo>
                  <a:pt x="221" y="145"/>
                </a:lnTo>
                <a:lnTo>
                  <a:pt x="216" y="147"/>
                </a:lnTo>
                <a:lnTo>
                  <a:pt x="212" y="150"/>
                </a:lnTo>
                <a:lnTo>
                  <a:pt x="208" y="153"/>
                </a:lnTo>
                <a:lnTo>
                  <a:pt x="204" y="157"/>
                </a:lnTo>
                <a:lnTo>
                  <a:pt x="200" y="161"/>
                </a:lnTo>
                <a:lnTo>
                  <a:pt x="197" y="166"/>
                </a:lnTo>
                <a:lnTo>
                  <a:pt x="194" y="172"/>
                </a:lnTo>
                <a:lnTo>
                  <a:pt x="191" y="178"/>
                </a:lnTo>
                <a:lnTo>
                  <a:pt x="188" y="184"/>
                </a:lnTo>
                <a:lnTo>
                  <a:pt x="185" y="191"/>
                </a:lnTo>
                <a:lnTo>
                  <a:pt x="181" y="207"/>
                </a:lnTo>
                <a:lnTo>
                  <a:pt x="177" y="225"/>
                </a:lnTo>
                <a:lnTo>
                  <a:pt x="174" y="247"/>
                </a:lnTo>
                <a:lnTo>
                  <a:pt x="169" y="302"/>
                </a:lnTo>
                <a:lnTo>
                  <a:pt x="166" y="372"/>
                </a:lnTo>
                <a:lnTo>
                  <a:pt x="165" y="456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</p:sp>
      <p:sp>
        <p:nvSpPr>
          <p:cNvPr id="190" name="Freeform: Shape 189"/>
          <p:cNvSpPr/>
          <p:nvPr/>
        </p:nvSpPr>
        <p:spPr>
          <a:xfrm>
            <a:off x="6076440" y="4102920"/>
            <a:ext cx="191880" cy="318600"/>
          </a:xfrm>
          <a:custGeom>
            <a:avLst/>
            <a:gdLst/>
            <a:ahLst/>
            <a:cxnLst/>
            <a:rect l="0" t="0" r="r" b="b"/>
            <a:pathLst>
              <a:path w="533" h="885">
                <a:moveTo>
                  <a:pt x="533" y="699"/>
                </a:moveTo>
                <a:lnTo>
                  <a:pt x="444" y="699"/>
                </a:lnTo>
                <a:lnTo>
                  <a:pt x="444" y="885"/>
                </a:lnTo>
                <a:lnTo>
                  <a:pt x="289" y="885"/>
                </a:lnTo>
                <a:lnTo>
                  <a:pt x="289" y="699"/>
                </a:lnTo>
                <a:lnTo>
                  <a:pt x="0" y="699"/>
                </a:lnTo>
                <a:lnTo>
                  <a:pt x="0" y="565"/>
                </a:lnTo>
                <a:lnTo>
                  <a:pt x="268" y="0"/>
                </a:lnTo>
                <a:lnTo>
                  <a:pt x="444" y="0"/>
                </a:lnTo>
                <a:lnTo>
                  <a:pt x="444" y="563"/>
                </a:lnTo>
                <a:lnTo>
                  <a:pt x="533" y="563"/>
                </a:lnTo>
                <a:lnTo>
                  <a:pt x="533" y="699"/>
                </a:lnTo>
                <a:moveTo>
                  <a:pt x="289" y="563"/>
                </a:moveTo>
                <a:lnTo>
                  <a:pt x="289" y="376"/>
                </a:lnTo>
                <a:lnTo>
                  <a:pt x="292" y="294"/>
                </a:lnTo>
                <a:lnTo>
                  <a:pt x="296" y="215"/>
                </a:lnTo>
                <a:lnTo>
                  <a:pt x="291" y="215"/>
                </a:lnTo>
                <a:lnTo>
                  <a:pt x="280" y="248"/>
                </a:lnTo>
                <a:lnTo>
                  <a:pt x="269" y="278"/>
                </a:lnTo>
                <a:lnTo>
                  <a:pt x="257" y="307"/>
                </a:lnTo>
                <a:lnTo>
                  <a:pt x="245" y="335"/>
                </a:lnTo>
                <a:lnTo>
                  <a:pt x="139" y="563"/>
                </a:lnTo>
                <a:lnTo>
                  <a:pt x="289" y="563"/>
                </a:lnTo>
                <a:close/>
              </a:path>
            </a:pathLst>
          </a:custGeom>
          <a:solidFill>
            <a:srgbClr val="000000"/>
          </a:solidFill>
          <a:ln w="0">
            <a:noFill/>
          </a:ln>
        </p:spPr>
      </p:sp>
      <p:sp>
        <p:nvSpPr>
          <p:cNvPr id="191" name="Straight Connector 190"/>
          <p:cNvSpPr/>
          <p:nvPr/>
        </p:nvSpPr>
        <p:spPr>
          <a:xfrm flipH="1">
            <a:off x="4556520" y="314640"/>
            <a:ext cx="196920" cy="1227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2" name="Straight Connector 191"/>
          <p:cNvSpPr/>
          <p:nvPr/>
        </p:nvSpPr>
        <p:spPr>
          <a:xfrm>
            <a:off x="4593600" y="277560"/>
            <a:ext cx="122760" cy="1965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Freeform: Shape 192"/>
          <p:cNvSpPr/>
          <p:nvPr/>
        </p:nvSpPr>
        <p:spPr>
          <a:xfrm>
            <a:off x="4303080" y="4309200"/>
            <a:ext cx="190440" cy="190440"/>
          </a:xfrm>
          <a:custGeom>
            <a:avLst/>
            <a:gdLst/>
            <a:ahLst/>
            <a:cxnLst/>
            <a:rect l="0" t="0" r="r" b="b"/>
            <a:pathLst>
              <a:path w="529" h="529">
                <a:moveTo>
                  <a:pt x="529" y="265"/>
                </a:moveTo>
                <a:lnTo>
                  <a:pt x="528" y="283"/>
                </a:lnTo>
                <a:lnTo>
                  <a:pt x="527" y="300"/>
                </a:lnTo>
                <a:lnTo>
                  <a:pt x="524" y="317"/>
                </a:lnTo>
                <a:lnTo>
                  <a:pt x="520" y="333"/>
                </a:lnTo>
                <a:lnTo>
                  <a:pt x="516" y="349"/>
                </a:lnTo>
                <a:lnTo>
                  <a:pt x="510" y="365"/>
                </a:lnTo>
                <a:lnTo>
                  <a:pt x="502" y="381"/>
                </a:lnTo>
                <a:lnTo>
                  <a:pt x="494" y="397"/>
                </a:lnTo>
                <a:lnTo>
                  <a:pt x="485" y="412"/>
                </a:lnTo>
                <a:lnTo>
                  <a:pt x="475" y="426"/>
                </a:lnTo>
                <a:lnTo>
                  <a:pt x="464" y="439"/>
                </a:lnTo>
                <a:lnTo>
                  <a:pt x="452" y="452"/>
                </a:lnTo>
                <a:lnTo>
                  <a:pt x="440" y="463"/>
                </a:lnTo>
                <a:lnTo>
                  <a:pt x="426" y="474"/>
                </a:lnTo>
                <a:lnTo>
                  <a:pt x="412" y="484"/>
                </a:lnTo>
                <a:lnTo>
                  <a:pt x="397" y="493"/>
                </a:lnTo>
                <a:lnTo>
                  <a:pt x="381" y="502"/>
                </a:lnTo>
                <a:lnTo>
                  <a:pt x="365" y="509"/>
                </a:lnTo>
                <a:lnTo>
                  <a:pt x="350" y="515"/>
                </a:lnTo>
                <a:lnTo>
                  <a:pt x="333" y="520"/>
                </a:lnTo>
                <a:lnTo>
                  <a:pt x="317" y="524"/>
                </a:lnTo>
                <a:lnTo>
                  <a:pt x="300" y="527"/>
                </a:lnTo>
                <a:lnTo>
                  <a:pt x="283" y="528"/>
                </a:lnTo>
                <a:lnTo>
                  <a:pt x="265" y="529"/>
                </a:lnTo>
                <a:lnTo>
                  <a:pt x="247" y="528"/>
                </a:lnTo>
                <a:lnTo>
                  <a:pt x="230" y="527"/>
                </a:lnTo>
                <a:lnTo>
                  <a:pt x="213" y="524"/>
                </a:lnTo>
                <a:lnTo>
                  <a:pt x="196" y="520"/>
                </a:lnTo>
                <a:lnTo>
                  <a:pt x="180" y="515"/>
                </a:lnTo>
                <a:lnTo>
                  <a:pt x="164" y="509"/>
                </a:lnTo>
                <a:lnTo>
                  <a:pt x="148" y="502"/>
                </a:lnTo>
                <a:lnTo>
                  <a:pt x="132" y="493"/>
                </a:lnTo>
                <a:lnTo>
                  <a:pt x="117" y="484"/>
                </a:lnTo>
                <a:lnTo>
                  <a:pt x="103" y="474"/>
                </a:lnTo>
                <a:lnTo>
                  <a:pt x="89" y="463"/>
                </a:lnTo>
                <a:lnTo>
                  <a:pt x="77" y="452"/>
                </a:lnTo>
                <a:lnTo>
                  <a:pt x="65" y="439"/>
                </a:lnTo>
                <a:lnTo>
                  <a:pt x="55" y="426"/>
                </a:lnTo>
                <a:lnTo>
                  <a:pt x="44" y="412"/>
                </a:lnTo>
                <a:lnTo>
                  <a:pt x="35" y="397"/>
                </a:lnTo>
                <a:lnTo>
                  <a:pt x="26" y="381"/>
                </a:lnTo>
                <a:lnTo>
                  <a:pt x="19" y="365"/>
                </a:lnTo>
                <a:lnTo>
                  <a:pt x="13" y="350"/>
                </a:lnTo>
                <a:lnTo>
                  <a:pt x="8" y="333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8"/>
                </a:lnTo>
                <a:lnTo>
                  <a:pt x="35" y="132"/>
                </a:lnTo>
                <a:lnTo>
                  <a:pt x="44" y="117"/>
                </a:lnTo>
                <a:lnTo>
                  <a:pt x="55" y="103"/>
                </a:lnTo>
                <a:lnTo>
                  <a:pt x="65" y="89"/>
                </a:lnTo>
                <a:lnTo>
                  <a:pt x="77" y="77"/>
                </a:lnTo>
                <a:lnTo>
                  <a:pt x="89" y="66"/>
                </a:lnTo>
                <a:lnTo>
                  <a:pt x="103" y="55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2" y="5"/>
                </a:lnTo>
                <a:lnTo>
                  <a:pt x="229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0" y="2"/>
                </a:lnTo>
                <a:lnTo>
                  <a:pt x="317" y="5"/>
                </a:lnTo>
                <a:lnTo>
                  <a:pt x="333" y="9"/>
                </a:lnTo>
                <a:lnTo>
                  <a:pt x="349" y="14"/>
                </a:lnTo>
                <a:lnTo>
                  <a:pt x="365" y="20"/>
                </a:lnTo>
                <a:lnTo>
                  <a:pt x="381" y="27"/>
                </a:lnTo>
                <a:lnTo>
                  <a:pt x="397" y="36"/>
                </a:lnTo>
                <a:lnTo>
                  <a:pt x="412" y="45"/>
                </a:lnTo>
                <a:lnTo>
                  <a:pt x="426" y="55"/>
                </a:lnTo>
                <a:lnTo>
                  <a:pt x="440" y="66"/>
                </a:lnTo>
                <a:lnTo>
                  <a:pt x="452" y="77"/>
                </a:lnTo>
                <a:lnTo>
                  <a:pt x="464" y="89"/>
                </a:lnTo>
                <a:lnTo>
                  <a:pt x="475" y="103"/>
                </a:lnTo>
                <a:lnTo>
                  <a:pt x="485" y="117"/>
                </a:lnTo>
                <a:lnTo>
                  <a:pt x="494" y="132"/>
                </a:lnTo>
                <a:lnTo>
                  <a:pt x="502" y="148"/>
                </a:lnTo>
                <a:lnTo>
                  <a:pt x="510" y="164"/>
                </a:lnTo>
                <a:lnTo>
                  <a:pt x="516" y="180"/>
                </a:lnTo>
                <a:lnTo>
                  <a:pt x="520" y="196"/>
                </a:lnTo>
                <a:lnTo>
                  <a:pt x="524" y="213"/>
                </a:lnTo>
                <a:lnTo>
                  <a:pt x="527" y="230"/>
                </a:lnTo>
                <a:lnTo>
                  <a:pt x="528" y="247"/>
                </a:lnTo>
                <a:lnTo>
                  <a:pt x="529" y="265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sp>
        <p:nvSpPr>
          <p:cNvPr id="194" name="Freeform: Shape 193"/>
          <p:cNvSpPr/>
          <p:nvPr/>
        </p:nvSpPr>
        <p:spPr>
          <a:xfrm>
            <a:off x="4303080" y="4309200"/>
            <a:ext cx="190440" cy="190440"/>
          </a:xfrm>
          <a:custGeom>
            <a:avLst/>
            <a:gdLst/>
            <a:ahLst/>
            <a:cxnLst/>
            <a:rect l="0" t="0" r="r" b="b"/>
            <a:pathLst>
              <a:path w="529" h="529">
                <a:moveTo>
                  <a:pt x="529" y="265"/>
                </a:moveTo>
                <a:lnTo>
                  <a:pt x="528" y="283"/>
                </a:lnTo>
                <a:lnTo>
                  <a:pt x="527" y="300"/>
                </a:lnTo>
                <a:lnTo>
                  <a:pt x="524" y="317"/>
                </a:lnTo>
                <a:lnTo>
                  <a:pt x="520" y="333"/>
                </a:lnTo>
                <a:lnTo>
                  <a:pt x="516" y="349"/>
                </a:lnTo>
                <a:lnTo>
                  <a:pt x="510" y="365"/>
                </a:lnTo>
                <a:lnTo>
                  <a:pt x="502" y="381"/>
                </a:lnTo>
                <a:lnTo>
                  <a:pt x="494" y="397"/>
                </a:lnTo>
                <a:lnTo>
                  <a:pt x="485" y="412"/>
                </a:lnTo>
                <a:lnTo>
                  <a:pt x="475" y="426"/>
                </a:lnTo>
                <a:lnTo>
                  <a:pt x="464" y="439"/>
                </a:lnTo>
                <a:lnTo>
                  <a:pt x="452" y="452"/>
                </a:lnTo>
                <a:lnTo>
                  <a:pt x="440" y="463"/>
                </a:lnTo>
                <a:lnTo>
                  <a:pt x="426" y="474"/>
                </a:lnTo>
                <a:lnTo>
                  <a:pt x="412" y="484"/>
                </a:lnTo>
                <a:lnTo>
                  <a:pt x="397" y="493"/>
                </a:lnTo>
                <a:lnTo>
                  <a:pt x="381" y="502"/>
                </a:lnTo>
                <a:lnTo>
                  <a:pt x="365" y="509"/>
                </a:lnTo>
                <a:lnTo>
                  <a:pt x="350" y="515"/>
                </a:lnTo>
                <a:lnTo>
                  <a:pt x="333" y="520"/>
                </a:lnTo>
                <a:lnTo>
                  <a:pt x="317" y="524"/>
                </a:lnTo>
                <a:lnTo>
                  <a:pt x="300" y="527"/>
                </a:lnTo>
                <a:lnTo>
                  <a:pt x="283" y="528"/>
                </a:lnTo>
                <a:lnTo>
                  <a:pt x="265" y="529"/>
                </a:lnTo>
                <a:lnTo>
                  <a:pt x="247" y="528"/>
                </a:lnTo>
                <a:lnTo>
                  <a:pt x="230" y="527"/>
                </a:lnTo>
                <a:lnTo>
                  <a:pt x="213" y="524"/>
                </a:lnTo>
                <a:lnTo>
                  <a:pt x="196" y="520"/>
                </a:lnTo>
                <a:lnTo>
                  <a:pt x="180" y="515"/>
                </a:lnTo>
                <a:lnTo>
                  <a:pt x="164" y="509"/>
                </a:lnTo>
                <a:lnTo>
                  <a:pt x="148" y="502"/>
                </a:lnTo>
                <a:lnTo>
                  <a:pt x="132" y="493"/>
                </a:lnTo>
                <a:lnTo>
                  <a:pt x="117" y="484"/>
                </a:lnTo>
                <a:lnTo>
                  <a:pt x="103" y="474"/>
                </a:lnTo>
                <a:lnTo>
                  <a:pt x="89" y="463"/>
                </a:lnTo>
                <a:lnTo>
                  <a:pt x="77" y="452"/>
                </a:lnTo>
                <a:lnTo>
                  <a:pt x="65" y="439"/>
                </a:lnTo>
                <a:lnTo>
                  <a:pt x="55" y="426"/>
                </a:lnTo>
                <a:lnTo>
                  <a:pt x="44" y="412"/>
                </a:lnTo>
                <a:lnTo>
                  <a:pt x="35" y="397"/>
                </a:lnTo>
                <a:lnTo>
                  <a:pt x="26" y="381"/>
                </a:lnTo>
                <a:lnTo>
                  <a:pt x="19" y="365"/>
                </a:lnTo>
                <a:lnTo>
                  <a:pt x="13" y="350"/>
                </a:lnTo>
                <a:lnTo>
                  <a:pt x="8" y="333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8"/>
                </a:lnTo>
                <a:lnTo>
                  <a:pt x="35" y="132"/>
                </a:lnTo>
                <a:lnTo>
                  <a:pt x="44" y="117"/>
                </a:lnTo>
                <a:lnTo>
                  <a:pt x="55" y="103"/>
                </a:lnTo>
                <a:lnTo>
                  <a:pt x="65" y="89"/>
                </a:lnTo>
                <a:lnTo>
                  <a:pt x="77" y="77"/>
                </a:lnTo>
                <a:lnTo>
                  <a:pt x="89" y="66"/>
                </a:lnTo>
                <a:lnTo>
                  <a:pt x="103" y="55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2" y="5"/>
                </a:lnTo>
                <a:lnTo>
                  <a:pt x="229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0" y="2"/>
                </a:lnTo>
                <a:lnTo>
                  <a:pt x="317" y="5"/>
                </a:lnTo>
                <a:lnTo>
                  <a:pt x="333" y="9"/>
                </a:lnTo>
                <a:lnTo>
                  <a:pt x="349" y="14"/>
                </a:lnTo>
                <a:lnTo>
                  <a:pt x="365" y="20"/>
                </a:lnTo>
                <a:lnTo>
                  <a:pt x="381" y="27"/>
                </a:lnTo>
                <a:lnTo>
                  <a:pt x="397" y="36"/>
                </a:lnTo>
                <a:lnTo>
                  <a:pt x="412" y="45"/>
                </a:lnTo>
                <a:lnTo>
                  <a:pt x="426" y="55"/>
                </a:lnTo>
                <a:lnTo>
                  <a:pt x="440" y="66"/>
                </a:lnTo>
                <a:lnTo>
                  <a:pt x="452" y="77"/>
                </a:lnTo>
                <a:lnTo>
                  <a:pt x="464" y="89"/>
                </a:lnTo>
                <a:lnTo>
                  <a:pt x="475" y="103"/>
                </a:lnTo>
                <a:lnTo>
                  <a:pt x="485" y="117"/>
                </a:lnTo>
                <a:lnTo>
                  <a:pt x="494" y="132"/>
                </a:lnTo>
                <a:lnTo>
                  <a:pt x="502" y="148"/>
                </a:lnTo>
                <a:lnTo>
                  <a:pt x="510" y="164"/>
                </a:lnTo>
                <a:lnTo>
                  <a:pt x="516" y="180"/>
                </a:lnTo>
                <a:lnTo>
                  <a:pt x="520" y="196"/>
                </a:lnTo>
                <a:lnTo>
                  <a:pt x="524" y="213"/>
                </a:lnTo>
                <a:lnTo>
                  <a:pt x="527" y="230"/>
                </a:lnTo>
                <a:lnTo>
                  <a:pt x="528" y="247"/>
                </a:lnTo>
                <a:lnTo>
                  <a:pt x="529" y="265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</p:sp>
      <p:sp>
        <p:nvSpPr>
          <p:cNvPr id="195" name="Freeform: Shape 194"/>
          <p:cNvSpPr/>
          <p:nvPr/>
        </p:nvSpPr>
        <p:spPr>
          <a:xfrm>
            <a:off x="6457680" y="1846800"/>
            <a:ext cx="168120" cy="180360"/>
          </a:xfrm>
          <a:custGeom>
            <a:avLst/>
            <a:gdLst/>
            <a:ahLst/>
            <a:cxnLst/>
            <a:rect l="0" t="0" r="r" b="b"/>
            <a:pathLst>
              <a:path w="467" h="501">
                <a:moveTo>
                  <a:pt x="0" y="229"/>
                </a:moveTo>
                <a:lnTo>
                  <a:pt x="404" y="501"/>
                </a:lnTo>
                <a:lnTo>
                  <a:pt x="467" y="0"/>
                </a:lnTo>
                <a:lnTo>
                  <a:pt x="0" y="229"/>
                </a:lnTo>
                <a:close/>
              </a:path>
            </a:pathLst>
          </a:custGeom>
          <a:noFill/>
          <a:ln w="46800" cap="rnd">
            <a:solidFill>
              <a:srgbClr val="F2C02C"/>
            </a:solidFill>
            <a:round/>
          </a:ln>
        </p:spPr>
      </p:sp>
      <p:sp>
        <p:nvSpPr>
          <p:cNvPr id="196" name="Straight Connector 195"/>
          <p:cNvSpPr/>
          <p:nvPr/>
        </p:nvSpPr>
        <p:spPr>
          <a:xfrm>
            <a:off x="9311760" y="872640"/>
            <a:ext cx="58320" cy="182880"/>
          </a:xfrm>
          <a:prstGeom prst="line">
            <a:avLst/>
          </a:prstGeom>
          <a:ln w="5616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Straight Connector 196"/>
          <p:cNvSpPr/>
          <p:nvPr/>
        </p:nvSpPr>
        <p:spPr>
          <a:xfrm flipV="1">
            <a:off x="9249480" y="934920"/>
            <a:ext cx="183240" cy="58320"/>
          </a:xfrm>
          <a:prstGeom prst="line">
            <a:avLst/>
          </a:prstGeom>
          <a:ln w="5616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Freeform: Shape 233"/>
          <p:cNvSpPr/>
          <p:nvPr/>
        </p:nvSpPr>
        <p:spPr>
          <a:xfrm>
            <a:off x="571320" y="261000"/>
            <a:ext cx="8933040" cy="5145840"/>
          </a:xfrm>
          <a:custGeom>
            <a:avLst/>
            <a:gdLst/>
            <a:ahLst/>
            <a:cxnLst/>
            <a:rect l="0" t="0" r="r" b="b"/>
            <a:pathLst>
              <a:path w="24814" h="14294">
                <a:moveTo>
                  <a:pt x="0" y="0"/>
                </a:moveTo>
                <a:lnTo>
                  <a:pt x="24814" y="0"/>
                </a:lnTo>
                <a:lnTo>
                  <a:pt x="24814" y="14294"/>
                </a:lnTo>
                <a:lnTo>
                  <a:pt x="0" y="14294"/>
                </a:lnTo>
                <a:lnTo>
                  <a:pt x="0" y="0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"/>
              </a:rPr>
              <a:t>Click to edit the title text format</a:t>
            </a: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"/>
              </a:rPr>
              <a:t>Seventh Outline Level</a:t>
            </a:r>
          </a:p>
        </p:txBody>
      </p:sp>
      <p:sp>
        <p:nvSpPr>
          <p:cNvPr id="237" name="PlaceHolder 3"/>
          <p:cNvSpPr>
            <a:spLocks noGrp="1"/>
          </p:cNvSpPr>
          <p:nvPr>
            <p:ph type="dt" idx="10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238" name="PlaceHolder 4"/>
          <p:cNvSpPr>
            <a:spLocks noGrp="1"/>
          </p:cNvSpPr>
          <p:nvPr>
            <p:ph type="ftr" idx="11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239" name="PlaceHolder 5"/>
          <p:cNvSpPr>
            <a:spLocks noGrp="1"/>
          </p:cNvSpPr>
          <p:nvPr>
            <p:ph type="sldNum" idx="12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9844FC3A-7626-4DE4-96C3-D2853A41A075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240" name="Freeform: Shape 239"/>
          <p:cNvSpPr/>
          <p:nvPr/>
        </p:nvSpPr>
        <p:spPr>
          <a:xfrm>
            <a:off x="1152360" y="3583800"/>
            <a:ext cx="1193040" cy="1436760"/>
          </a:xfrm>
          <a:custGeom>
            <a:avLst/>
            <a:gdLst/>
            <a:ahLst/>
            <a:cxnLst/>
            <a:rect l="0" t="0" r="r" b="b"/>
            <a:pathLst>
              <a:path w="3314" h="3991">
                <a:moveTo>
                  <a:pt x="1656" y="0"/>
                </a:moveTo>
                <a:lnTo>
                  <a:pt x="1656" y="0"/>
                </a:lnTo>
                <a:lnTo>
                  <a:pt x="1656" y="0"/>
                </a:lnTo>
                <a:lnTo>
                  <a:pt x="1544" y="3"/>
                </a:lnTo>
                <a:lnTo>
                  <a:pt x="1436" y="13"/>
                </a:lnTo>
                <a:lnTo>
                  <a:pt x="1331" y="30"/>
                </a:lnTo>
                <a:lnTo>
                  <a:pt x="1228" y="54"/>
                </a:lnTo>
                <a:lnTo>
                  <a:pt x="1127" y="85"/>
                </a:lnTo>
                <a:lnTo>
                  <a:pt x="1027" y="123"/>
                </a:lnTo>
                <a:lnTo>
                  <a:pt x="928" y="169"/>
                </a:lnTo>
                <a:lnTo>
                  <a:pt x="829" y="222"/>
                </a:lnTo>
                <a:lnTo>
                  <a:pt x="733" y="281"/>
                </a:lnTo>
                <a:lnTo>
                  <a:pt x="644" y="344"/>
                </a:lnTo>
                <a:lnTo>
                  <a:pt x="561" y="411"/>
                </a:lnTo>
                <a:lnTo>
                  <a:pt x="483" y="484"/>
                </a:lnTo>
                <a:lnTo>
                  <a:pt x="411" y="561"/>
                </a:lnTo>
                <a:lnTo>
                  <a:pt x="344" y="644"/>
                </a:lnTo>
                <a:lnTo>
                  <a:pt x="281" y="733"/>
                </a:lnTo>
                <a:lnTo>
                  <a:pt x="222" y="829"/>
                </a:lnTo>
                <a:lnTo>
                  <a:pt x="169" y="928"/>
                </a:lnTo>
                <a:lnTo>
                  <a:pt x="123" y="1027"/>
                </a:lnTo>
                <a:lnTo>
                  <a:pt x="85" y="1127"/>
                </a:lnTo>
                <a:lnTo>
                  <a:pt x="54" y="1228"/>
                </a:lnTo>
                <a:lnTo>
                  <a:pt x="30" y="1331"/>
                </a:lnTo>
                <a:lnTo>
                  <a:pt x="13" y="1436"/>
                </a:lnTo>
                <a:lnTo>
                  <a:pt x="3" y="1545"/>
                </a:lnTo>
                <a:lnTo>
                  <a:pt x="0" y="1658"/>
                </a:lnTo>
                <a:lnTo>
                  <a:pt x="0" y="1658"/>
                </a:lnTo>
                <a:lnTo>
                  <a:pt x="0" y="1658"/>
                </a:lnTo>
                <a:lnTo>
                  <a:pt x="3" y="1770"/>
                </a:lnTo>
                <a:lnTo>
                  <a:pt x="13" y="1878"/>
                </a:lnTo>
                <a:lnTo>
                  <a:pt x="30" y="1983"/>
                </a:lnTo>
                <a:lnTo>
                  <a:pt x="54" y="2086"/>
                </a:lnTo>
                <a:lnTo>
                  <a:pt x="85" y="2187"/>
                </a:lnTo>
                <a:lnTo>
                  <a:pt x="123" y="2286"/>
                </a:lnTo>
                <a:lnTo>
                  <a:pt x="169" y="2385"/>
                </a:lnTo>
                <a:lnTo>
                  <a:pt x="222" y="2484"/>
                </a:lnTo>
                <a:lnTo>
                  <a:pt x="281" y="2580"/>
                </a:lnTo>
                <a:lnTo>
                  <a:pt x="344" y="2669"/>
                </a:lnTo>
                <a:lnTo>
                  <a:pt x="411" y="2752"/>
                </a:lnTo>
                <a:lnTo>
                  <a:pt x="483" y="2829"/>
                </a:lnTo>
                <a:lnTo>
                  <a:pt x="561" y="2902"/>
                </a:lnTo>
                <a:lnTo>
                  <a:pt x="644" y="2969"/>
                </a:lnTo>
                <a:lnTo>
                  <a:pt x="733" y="3032"/>
                </a:lnTo>
                <a:lnTo>
                  <a:pt x="829" y="3091"/>
                </a:lnTo>
                <a:lnTo>
                  <a:pt x="898" y="3129"/>
                </a:lnTo>
                <a:lnTo>
                  <a:pt x="966" y="3162"/>
                </a:lnTo>
                <a:lnTo>
                  <a:pt x="1036" y="3192"/>
                </a:lnTo>
                <a:lnTo>
                  <a:pt x="1110" y="3220"/>
                </a:lnTo>
                <a:lnTo>
                  <a:pt x="1110" y="3222"/>
                </a:lnTo>
                <a:lnTo>
                  <a:pt x="1110" y="3797"/>
                </a:lnTo>
                <a:lnTo>
                  <a:pt x="1111" y="3817"/>
                </a:lnTo>
                <a:lnTo>
                  <a:pt x="1114" y="3836"/>
                </a:lnTo>
                <a:lnTo>
                  <a:pt x="1119" y="3854"/>
                </a:lnTo>
                <a:lnTo>
                  <a:pt x="1125" y="3872"/>
                </a:lnTo>
                <a:lnTo>
                  <a:pt x="1133" y="3889"/>
                </a:lnTo>
                <a:lnTo>
                  <a:pt x="1143" y="3905"/>
                </a:lnTo>
                <a:lnTo>
                  <a:pt x="1154" y="3920"/>
                </a:lnTo>
                <a:lnTo>
                  <a:pt x="1167" y="3934"/>
                </a:lnTo>
                <a:lnTo>
                  <a:pt x="1181" y="3946"/>
                </a:lnTo>
                <a:lnTo>
                  <a:pt x="1196" y="3958"/>
                </a:lnTo>
                <a:lnTo>
                  <a:pt x="1212" y="3967"/>
                </a:lnTo>
                <a:lnTo>
                  <a:pt x="1229" y="3975"/>
                </a:lnTo>
                <a:lnTo>
                  <a:pt x="1247" y="3982"/>
                </a:lnTo>
                <a:lnTo>
                  <a:pt x="1266" y="3987"/>
                </a:lnTo>
                <a:lnTo>
                  <a:pt x="1285" y="3990"/>
                </a:lnTo>
                <a:lnTo>
                  <a:pt x="1305" y="3991"/>
                </a:lnTo>
                <a:lnTo>
                  <a:pt x="2009" y="3991"/>
                </a:lnTo>
                <a:lnTo>
                  <a:pt x="2029" y="3990"/>
                </a:lnTo>
                <a:lnTo>
                  <a:pt x="2048" y="3987"/>
                </a:lnTo>
                <a:lnTo>
                  <a:pt x="2067" y="3982"/>
                </a:lnTo>
                <a:lnTo>
                  <a:pt x="2085" y="3975"/>
                </a:lnTo>
                <a:lnTo>
                  <a:pt x="2102" y="3967"/>
                </a:lnTo>
                <a:lnTo>
                  <a:pt x="2118" y="3958"/>
                </a:lnTo>
                <a:lnTo>
                  <a:pt x="2133" y="3946"/>
                </a:lnTo>
                <a:lnTo>
                  <a:pt x="2147" y="3934"/>
                </a:lnTo>
                <a:lnTo>
                  <a:pt x="2159" y="3920"/>
                </a:lnTo>
                <a:lnTo>
                  <a:pt x="2171" y="3905"/>
                </a:lnTo>
                <a:lnTo>
                  <a:pt x="2180" y="3889"/>
                </a:lnTo>
                <a:lnTo>
                  <a:pt x="2189" y="3872"/>
                </a:lnTo>
                <a:lnTo>
                  <a:pt x="2195" y="3854"/>
                </a:lnTo>
                <a:lnTo>
                  <a:pt x="2200" y="3836"/>
                </a:lnTo>
                <a:lnTo>
                  <a:pt x="2203" y="3817"/>
                </a:lnTo>
                <a:lnTo>
                  <a:pt x="2204" y="3797"/>
                </a:lnTo>
                <a:lnTo>
                  <a:pt x="2204" y="3222"/>
                </a:lnTo>
                <a:lnTo>
                  <a:pt x="2204" y="3220"/>
                </a:lnTo>
                <a:lnTo>
                  <a:pt x="2204" y="3220"/>
                </a:lnTo>
                <a:lnTo>
                  <a:pt x="2278" y="3192"/>
                </a:lnTo>
                <a:lnTo>
                  <a:pt x="2348" y="3162"/>
                </a:lnTo>
                <a:lnTo>
                  <a:pt x="2416" y="3129"/>
                </a:lnTo>
                <a:lnTo>
                  <a:pt x="2485" y="3091"/>
                </a:lnTo>
                <a:lnTo>
                  <a:pt x="2581" y="3032"/>
                </a:lnTo>
                <a:lnTo>
                  <a:pt x="2670" y="2969"/>
                </a:lnTo>
                <a:lnTo>
                  <a:pt x="2753" y="2902"/>
                </a:lnTo>
                <a:lnTo>
                  <a:pt x="2830" y="2830"/>
                </a:lnTo>
                <a:lnTo>
                  <a:pt x="2903" y="2752"/>
                </a:lnTo>
                <a:lnTo>
                  <a:pt x="2970" y="2670"/>
                </a:lnTo>
                <a:lnTo>
                  <a:pt x="3033" y="2580"/>
                </a:lnTo>
                <a:lnTo>
                  <a:pt x="3092" y="2485"/>
                </a:lnTo>
                <a:lnTo>
                  <a:pt x="3145" y="2386"/>
                </a:lnTo>
                <a:lnTo>
                  <a:pt x="3191" y="2287"/>
                </a:lnTo>
                <a:lnTo>
                  <a:pt x="3229" y="2187"/>
                </a:lnTo>
                <a:lnTo>
                  <a:pt x="3260" y="2086"/>
                </a:lnTo>
                <a:lnTo>
                  <a:pt x="3284" y="1984"/>
                </a:lnTo>
                <a:lnTo>
                  <a:pt x="3301" y="1878"/>
                </a:lnTo>
                <a:lnTo>
                  <a:pt x="3311" y="1770"/>
                </a:lnTo>
                <a:lnTo>
                  <a:pt x="3314" y="1658"/>
                </a:lnTo>
                <a:lnTo>
                  <a:pt x="3314" y="1658"/>
                </a:lnTo>
                <a:lnTo>
                  <a:pt x="3314" y="1658"/>
                </a:lnTo>
                <a:lnTo>
                  <a:pt x="3311" y="1545"/>
                </a:lnTo>
                <a:lnTo>
                  <a:pt x="3301" y="1436"/>
                </a:lnTo>
                <a:lnTo>
                  <a:pt x="3284" y="1331"/>
                </a:lnTo>
                <a:lnTo>
                  <a:pt x="3260" y="1228"/>
                </a:lnTo>
                <a:lnTo>
                  <a:pt x="3229" y="1127"/>
                </a:lnTo>
                <a:lnTo>
                  <a:pt x="3191" y="1027"/>
                </a:lnTo>
                <a:lnTo>
                  <a:pt x="3145" y="928"/>
                </a:lnTo>
                <a:lnTo>
                  <a:pt x="3092" y="829"/>
                </a:lnTo>
                <a:lnTo>
                  <a:pt x="3033" y="733"/>
                </a:lnTo>
                <a:lnTo>
                  <a:pt x="2970" y="644"/>
                </a:lnTo>
                <a:lnTo>
                  <a:pt x="2902" y="561"/>
                </a:lnTo>
                <a:lnTo>
                  <a:pt x="2830" y="484"/>
                </a:lnTo>
                <a:lnTo>
                  <a:pt x="2753" y="411"/>
                </a:lnTo>
                <a:lnTo>
                  <a:pt x="2670" y="344"/>
                </a:lnTo>
                <a:lnTo>
                  <a:pt x="2581" y="281"/>
                </a:lnTo>
                <a:lnTo>
                  <a:pt x="2485" y="222"/>
                </a:lnTo>
                <a:lnTo>
                  <a:pt x="2386" y="169"/>
                </a:lnTo>
                <a:lnTo>
                  <a:pt x="2287" y="123"/>
                </a:lnTo>
                <a:lnTo>
                  <a:pt x="2187" y="85"/>
                </a:lnTo>
                <a:lnTo>
                  <a:pt x="2086" y="54"/>
                </a:lnTo>
                <a:lnTo>
                  <a:pt x="1983" y="30"/>
                </a:lnTo>
                <a:lnTo>
                  <a:pt x="1877" y="13"/>
                </a:lnTo>
                <a:lnTo>
                  <a:pt x="1769" y="3"/>
                </a:lnTo>
                <a:lnTo>
                  <a:pt x="1656" y="0"/>
                </a:lnTo>
                <a:close/>
              </a:path>
            </a:pathLst>
          </a:custGeom>
          <a:noFill/>
          <a:ln w="60120" cap="sq">
            <a:solidFill>
              <a:srgbClr val="FFFFFF"/>
            </a:solidFill>
            <a:miter/>
          </a:ln>
        </p:spPr>
      </p:sp>
      <p:sp>
        <p:nvSpPr>
          <p:cNvPr id="241" name="Freeform: Shape 240"/>
          <p:cNvSpPr/>
          <p:nvPr/>
        </p:nvSpPr>
        <p:spPr>
          <a:xfrm>
            <a:off x="1468800" y="5020920"/>
            <a:ext cx="560160" cy="140040"/>
          </a:xfrm>
          <a:custGeom>
            <a:avLst/>
            <a:gdLst/>
            <a:ahLst/>
            <a:cxnLst/>
            <a:rect l="0" t="0" r="r" b="b"/>
            <a:pathLst>
              <a:path w="1556" h="389">
                <a:moveTo>
                  <a:pt x="778" y="389"/>
                </a:moveTo>
                <a:lnTo>
                  <a:pt x="1362" y="389"/>
                </a:lnTo>
                <a:lnTo>
                  <a:pt x="1382" y="388"/>
                </a:lnTo>
                <a:lnTo>
                  <a:pt x="1401" y="385"/>
                </a:lnTo>
                <a:lnTo>
                  <a:pt x="1420" y="380"/>
                </a:lnTo>
                <a:lnTo>
                  <a:pt x="1438" y="374"/>
                </a:lnTo>
                <a:lnTo>
                  <a:pt x="1455" y="365"/>
                </a:lnTo>
                <a:lnTo>
                  <a:pt x="1471" y="356"/>
                </a:lnTo>
                <a:lnTo>
                  <a:pt x="1485" y="344"/>
                </a:lnTo>
                <a:lnTo>
                  <a:pt x="1499" y="332"/>
                </a:lnTo>
                <a:lnTo>
                  <a:pt x="1511" y="318"/>
                </a:lnTo>
                <a:lnTo>
                  <a:pt x="1522" y="303"/>
                </a:lnTo>
                <a:lnTo>
                  <a:pt x="1532" y="287"/>
                </a:lnTo>
                <a:lnTo>
                  <a:pt x="1541" y="270"/>
                </a:lnTo>
                <a:lnTo>
                  <a:pt x="1547" y="252"/>
                </a:lnTo>
                <a:lnTo>
                  <a:pt x="1552" y="233"/>
                </a:lnTo>
                <a:lnTo>
                  <a:pt x="1555" y="214"/>
                </a:lnTo>
                <a:lnTo>
                  <a:pt x="1556" y="194"/>
                </a:lnTo>
                <a:lnTo>
                  <a:pt x="1555" y="174"/>
                </a:lnTo>
                <a:lnTo>
                  <a:pt x="1552" y="155"/>
                </a:lnTo>
                <a:lnTo>
                  <a:pt x="1547" y="136"/>
                </a:lnTo>
                <a:lnTo>
                  <a:pt x="1541" y="118"/>
                </a:lnTo>
                <a:lnTo>
                  <a:pt x="1532" y="101"/>
                </a:lnTo>
                <a:lnTo>
                  <a:pt x="1522" y="85"/>
                </a:lnTo>
                <a:lnTo>
                  <a:pt x="1511" y="70"/>
                </a:lnTo>
                <a:lnTo>
                  <a:pt x="1499" y="57"/>
                </a:lnTo>
                <a:lnTo>
                  <a:pt x="1485" y="44"/>
                </a:lnTo>
                <a:lnTo>
                  <a:pt x="1471" y="33"/>
                </a:lnTo>
                <a:lnTo>
                  <a:pt x="1455" y="23"/>
                </a:lnTo>
                <a:lnTo>
                  <a:pt x="1438" y="15"/>
                </a:lnTo>
                <a:lnTo>
                  <a:pt x="1420" y="9"/>
                </a:lnTo>
                <a:lnTo>
                  <a:pt x="1401" y="4"/>
                </a:lnTo>
                <a:lnTo>
                  <a:pt x="1382" y="1"/>
                </a:lnTo>
                <a:lnTo>
                  <a:pt x="1362" y="0"/>
                </a:lnTo>
                <a:lnTo>
                  <a:pt x="195" y="0"/>
                </a:lnTo>
                <a:lnTo>
                  <a:pt x="175" y="1"/>
                </a:lnTo>
                <a:lnTo>
                  <a:pt x="156" y="4"/>
                </a:lnTo>
                <a:lnTo>
                  <a:pt x="137" y="9"/>
                </a:lnTo>
                <a:lnTo>
                  <a:pt x="119" y="15"/>
                </a:lnTo>
                <a:lnTo>
                  <a:pt x="102" y="23"/>
                </a:lnTo>
                <a:lnTo>
                  <a:pt x="86" y="33"/>
                </a:lnTo>
                <a:lnTo>
                  <a:pt x="71" y="44"/>
                </a:lnTo>
                <a:lnTo>
                  <a:pt x="57" y="57"/>
                </a:lnTo>
                <a:lnTo>
                  <a:pt x="44" y="70"/>
                </a:lnTo>
                <a:lnTo>
                  <a:pt x="33" y="85"/>
                </a:lnTo>
                <a:lnTo>
                  <a:pt x="23" y="101"/>
                </a:lnTo>
                <a:lnTo>
                  <a:pt x="15" y="118"/>
                </a:lnTo>
                <a:lnTo>
                  <a:pt x="9" y="136"/>
                </a:lnTo>
                <a:lnTo>
                  <a:pt x="4" y="155"/>
                </a:lnTo>
                <a:lnTo>
                  <a:pt x="1" y="174"/>
                </a:lnTo>
                <a:lnTo>
                  <a:pt x="0" y="194"/>
                </a:lnTo>
                <a:lnTo>
                  <a:pt x="1" y="214"/>
                </a:lnTo>
                <a:lnTo>
                  <a:pt x="4" y="233"/>
                </a:lnTo>
                <a:lnTo>
                  <a:pt x="9" y="252"/>
                </a:lnTo>
                <a:lnTo>
                  <a:pt x="15" y="270"/>
                </a:lnTo>
                <a:lnTo>
                  <a:pt x="23" y="287"/>
                </a:lnTo>
                <a:lnTo>
                  <a:pt x="33" y="303"/>
                </a:lnTo>
                <a:lnTo>
                  <a:pt x="44" y="318"/>
                </a:lnTo>
                <a:lnTo>
                  <a:pt x="57" y="332"/>
                </a:lnTo>
                <a:lnTo>
                  <a:pt x="71" y="344"/>
                </a:lnTo>
                <a:lnTo>
                  <a:pt x="86" y="356"/>
                </a:lnTo>
                <a:lnTo>
                  <a:pt x="102" y="365"/>
                </a:lnTo>
                <a:lnTo>
                  <a:pt x="119" y="374"/>
                </a:lnTo>
                <a:lnTo>
                  <a:pt x="137" y="380"/>
                </a:lnTo>
                <a:lnTo>
                  <a:pt x="156" y="385"/>
                </a:lnTo>
                <a:lnTo>
                  <a:pt x="175" y="388"/>
                </a:lnTo>
                <a:lnTo>
                  <a:pt x="195" y="389"/>
                </a:lnTo>
                <a:lnTo>
                  <a:pt x="778" y="389"/>
                </a:lnTo>
                <a:close/>
              </a:path>
            </a:pathLst>
          </a:custGeom>
          <a:noFill/>
          <a:ln w="60120" cap="rnd">
            <a:solidFill>
              <a:srgbClr val="FFFFFF"/>
            </a:solidFill>
            <a:round/>
          </a:ln>
        </p:spPr>
      </p:sp>
      <p:sp>
        <p:nvSpPr>
          <p:cNvPr id="242" name="Freeform: Shape 241"/>
          <p:cNvSpPr/>
          <p:nvPr/>
        </p:nvSpPr>
        <p:spPr>
          <a:xfrm>
            <a:off x="1522800" y="5159160"/>
            <a:ext cx="452160" cy="140040"/>
          </a:xfrm>
          <a:custGeom>
            <a:avLst/>
            <a:gdLst/>
            <a:ahLst/>
            <a:cxnLst/>
            <a:rect l="0" t="0" r="r" b="b"/>
            <a:pathLst>
              <a:path w="1256" h="389">
                <a:moveTo>
                  <a:pt x="628" y="389"/>
                </a:moveTo>
                <a:lnTo>
                  <a:pt x="1062" y="389"/>
                </a:lnTo>
                <a:lnTo>
                  <a:pt x="1082" y="388"/>
                </a:lnTo>
                <a:lnTo>
                  <a:pt x="1101" y="385"/>
                </a:lnTo>
                <a:lnTo>
                  <a:pt x="1120" y="380"/>
                </a:lnTo>
                <a:lnTo>
                  <a:pt x="1137" y="374"/>
                </a:lnTo>
                <a:lnTo>
                  <a:pt x="1154" y="366"/>
                </a:lnTo>
                <a:lnTo>
                  <a:pt x="1170" y="356"/>
                </a:lnTo>
                <a:lnTo>
                  <a:pt x="1185" y="345"/>
                </a:lnTo>
                <a:lnTo>
                  <a:pt x="1199" y="332"/>
                </a:lnTo>
                <a:lnTo>
                  <a:pt x="1212" y="318"/>
                </a:lnTo>
                <a:lnTo>
                  <a:pt x="1223" y="303"/>
                </a:lnTo>
                <a:lnTo>
                  <a:pt x="1233" y="287"/>
                </a:lnTo>
                <a:lnTo>
                  <a:pt x="1241" y="270"/>
                </a:lnTo>
                <a:lnTo>
                  <a:pt x="1247" y="252"/>
                </a:lnTo>
                <a:lnTo>
                  <a:pt x="1252" y="233"/>
                </a:lnTo>
                <a:lnTo>
                  <a:pt x="1255" y="214"/>
                </a:lnTo>
                <a:lnTo>
                  <a:pt x="1256" y="194"/>
                </a:lnTo>
                <a:lnTo>
                  <a:pt x="1256" y="194"/>
                </a:lnTo>
                <a:lnTo>
                  <a:pt x="1255" y="174"/>
                </a:lnTo>
                <a:lnTo>
                  <a:pt x="1252" y="155"/>
                </a:lnTo>
                <a:lnTo>
                  <a:pt x="1247" y="136"/>
                </a:lnTo>
                <a:lnTo>
                  <a:pt x="1241" y="119"/>
                </a:lnTo>
                <a:lnTo>
                  <a:pt x="1233" y="102"/>
                </a:lnTo>
                <a:lnTo>
                  <a:pt x="1223" y="86"/>
                </a:lnTo>
                <a:lnTo>
                  <a:pt x="1212" y="71"/>
                </a:lnTo>
                <a:lnTo>
                  <a:pt x="1199" y="57"/>
                </a:lnTo>
                <a:lnTo>
                  <a:pt x="1185" y="44"/>
                </a:lnTo>
                <a:lnTo>
                  <a:pt x="1170" y="33"/>
                </a:lnTo>
                <a:lnTo>
                  <a:pt x="1154" y="23"/>
                </a:lnTo>
                <a:lnTo>
                  <a:pt x="1137" y="15"/>
                </a:lnTo>
                <a:lnTo>
                  <a:pt x="1120" y="9"/>
                </a:lnTo>
                <a:lnTo>
                  <a:pt x="1101" y="4"/>
                </a:lnTo>
                <a:lnTo>
                  <a:pt x="1082" y="1"/>
                </a:lnTo>
                <a:lnTo>
                  <a:pt x="1062" y="0"/>
                </a:lnTo>
                <a:lnTo>
                  <a:pt x="195" y="0"/>
                </a:lnTo>
                <a:lnTo>
                  <a:pt x="175" y="1"/>
                </a:lnTo>
                <a:lnTo>
                  <a:pt x="156" y="4"/>
                </a:lnTo>
                <a:lnTo>
                  <a:pt x="137" y="9"/>
                </a:lnTo>
                <a:lnTo>
                  <a:pt x="119" y="15"/>
                </a:lnTo>
                <a:lnTo>
                  <a:pt x="102" y="23"/>
                </a:lnTo>
                <a:lnTo>
                  <a:pt x="86" y="33"/>
                </a:lnTo>
                <a:lnTo>
                  <a:pt x="71" y="44"/>
                </a:lnTo>
                <a:lnTo>
                  <a:pt x="57" y="57"/>
                </a:lnTo>
                <a:lnTo>
                  <a:pt x="45" y="71"/>
                </a:lnTo>
                <a:lnTo>
                  <a:pt x="33" y="86"/>
                </a:lnTo>
                <a:lnTo>
                  <a:pt x="24" y="102"/>
                </a:lnTo>
                <a:lnTo>
                  <a:pt x="15" y="119"/>
                </a:lnTo>
                <a:lnTo>
                  <a:pt x="9" y="136"/>
                </a:lnTo>
                <a:lnTo>
                  <a:pt x="4" y="155"/>
                </a:lnTo>
                <a:lnTo>
                  <a:pt x="1" y="174"/>
                </a:lnTo>
                <a:lnTo>
                  <a:pt x="0" y="194"/>
                </a:lnTo>
                <a:lnTo>
                  <a:pt x="0" y="194"/>
                </a:lnTo>
                <a:lnTo>
                  <a:pt x="1" y="214"/>
                </a:lnTo>
                <a:lnTo>
                  <a:pt x="4" y="233"/>
                </a:lnTo>
                <a:lnTo>
                  <a:pt x="9" y="252"/>
                </a:lnTo>
                <a:lnTo>
                  <a:pt x="15" y="270"/>
                </a:lnTo>
                <a:lnTo>
                  <a:pt x="24" y="287"/>
                </a:lnTo>
                <a:lnTo>
                  <a:pt x="33" y="303"/>
                </a:lnTo>
                <a:lnTo>
                  <a:pt x="45" y="318"/>
                </a:lnTo>
                <a:lnTo>
                  <a:pt x="57" y="332"/>
                </a:lnTo>
                <a:lnTo>
                  <a:pt x="71" y="345"/>
                </a:lnTo>
                <a:lnTo>
                  <a:pt x="86" y="356"/>
                </a:lnTo>
                <a:lnTo>
                  <a:pt x="102" y="366"/>
                </a:lnTo>
                <a:lnTo>
                  <a:pt x="119" y="374"/>
                </a:lnTo>
                <a:lnTo>
                  <a:pt x="137" y="380"/>
                </a:lnTo>
                <a:lnTo>
                  <a:pt x="156" y="385"/>
                </a:lnTo>
                <a:lnTo>
                  <a:pt x="175" y="388"/>
                </a:lnTo>
                <a:lnTo>
                  <a:pt x="195" y="389"/>
                </a:lnTo>
                <a:lnTo>
                  <a:pt x="628" y="389"/>
                </a:lnTo>
                <a:close/>
              </a:path>
            </a:pathLst>
          </a:custGeom>
          <a:noFill/>
          <a:ln w="60120" cap="rnd">
            <a:solidFill>
              <a:srgbClr val="FFFFFF"/>
            </a:solidFill>
            <a:round/>
          </a:ln>
        </p:spPr>
      </p:sp>
      <p:sp>
        <p:nvSpPr>
          <p:cNvPr id="243" name="Freeform: Shape 242"/>
          <p:cNvSpPr/>
          <p:nvPr/>
        </p:nvSpPr>
        <p:spPr>
          <a:xfrm>
            <a:off x="1478880" y="3980520"/>
            <a:ext cx="546120" cy="1040400"/>
          </a:xfrm>
          <a:custGeom>
            <a:avLst/>
            <a:gdLst/>
            <a:ahLst/>
            <a:cxnLst/>
            <a:rect l="0" t="0" r="r" b="b"/>
            <a:pathLst>
              <a:path w="1517" h="2890">
                <a:moveTo>
                  <a:pt x="551" y="2890"/>
                </a:moveTo>
                <a:lnTo>
                  <a:pt x="563" y="2160"/>
                </a:lnTo>
                <a:lnTo>
                  <a:pt x="570" y="1776"/>
                </a:lnTo>
                <a:lnTo>
                  <a:pt x="578" y="1528"/>
                </a:lnTo>
                <a:lnTo>
                  <a:pt x="583" y="1483"/>
                </a:lnTo>
                <a:lnTo>
                  <a:pt x="594" y="1441"/>
                </a:lnTo>
                <a:lnTo>
                  <a:pt x="609" y="1402"/>
                </a:lnTo>
                <a:lnTo>
                  <a:pt x="629" y="1364"/>
                </a:lnTo>
                <a:lnTo>
                  <a:pt x="653" y="1328"/>
                </a:lnTo>
                <a:lnTo>
                  <a:pt x="681" y="1294"/>
                </a:lnTo>
                <a:lnTo>
                  <a:pt x="746" y="1231"/>
                </a:lnTo>
                <a:lnTo>
                  <a:pt x="822" y="1172"/>
                </a:lnTo>
                <a:lnTo>
                  <a:pt x="905" y="1117"/>
                </a:lnTo>
                <a:lnTo>
                  <a:pt x="1083" y="1011"/>
                </a:lnTo>
                <a:lnTo>
                  <a:pt x="1257" y="901"/>
                </a:lnTo>
                <a:lnTo>
                  <a:pt x="1334" y="842"/>
                </a:lnTo>
                <a:lnTo>
                  <a:pt x="1402" y="777"/>
                </a:lnTo>
                <a:lnTo>
                  <a:pt x="1431" y="743"/>
                </a:lnTo>
                <a:lnTo>
                  <a:pt x="1457" y="706"/>
                </a:lnTo>
                <a:lnTo>
                  <a:pt x="1478" y="668"/>
                </a:lnTo>
                <a:lnTo>
                  <a:pt x="1495" y="627"/>
                </a:lnTo>
                <a:lnTo>
                  <a:pt x="1508" y="584"/>
                </a:lnTo>
                <a:lnTo>
                  <a:pt x="1515" y="539"/>
                </a:lnTo>
                <a:lnTo>
                  <a:pt x="1517" y="491"/>
                </a:lnTo>
                <a:lnTo>
                  <a:pt x="1514" y="440"/>
                </a:lnTo>
                <a:lnTo>
                  <a:pt x="1506" y="399"/>
                </a:lnTo>
                <a:lnTo>
                  <a:pt x="1493" y="364"/>
                </a:lnTo>
                <a:lnTo>
                  <a:pt x="1477" y="333"/>
                </a:lnTo>
                <a:lnTo>
                  <a:pt x="1457" y="306"/>
                </a:lnTo>
                <a:lnTo>
                  <a:pt x="1432" y="284"/>
                </a:lnTo>
                <a:lnTo>
                  <a:pt x="1404" y="266"/>
                </a:lnTo>
                <a:lnTo>
                  <a:pt x="1373" y="252"/>
                </a:lnTo>
                <a:lnTo>
                  <a:pt x="1340" y="242"/>
                </a:lnTo>
                <a:lnTo>
                  <a:pt x="1305" y="235"/>
                </a:lnTo>
                <a:lnTo>
                  <a:pt x="1267" y="232"/>
                </a:lnTo>
                <a:lnTo>
                  <a:pt x="1189" y="235"/>
                </a:lnTo>
                <a:lnTo>
                  <a:pt x="1108" y="249"/>
                </a:lnTo>
                <a:lnTo>
                  <a:pt x="1027" y="273"/>
                </a:lnTo>
                <a:lnTo>
                  <a:pt x="949" y="305"/>
                </a:lnTo>
                <a:lnTo>
                  <a:pt x="878" y="344"/>
                </a:lnTo>
                <a:lnTo>
                  <a:pt x="815" y="388"/>
                </a:lnTo>
                <a:lnTo>
                  <a:pt x="788" y="412"/>
                </a:lnTo>
                <a:lnTo>
                  <a:pt x="765" y="436"/>
                </a:lnTo>
                <a:lnTo>
                  <a:pt x="745" y="461"/>
                </a:lnTo>
                <a:lnTo>
                  <a:pt x="729" y="486"/>
                </a:lnTo>
                <a:lnTo>
                  <a:pt x="718" y="512"/>
                </a:lnTo>
                <a:lnTo>
                  <a:pt x="712" y="537"/>
                </a:lnTo>
                <a:lnTo>
                  <a:pt x="711" y="562"/>
                </a:lnTo>
                <a:lnTo>
                  <a:pt x="716" y="587"/>
                </a:lnTo>
                <a:lnTo>
                  <a:pt x="726" y="611"/>
                </a:lnTo>
                <a:lnTo>
                  <a:pt x="743" y="635"/>
                </a:lnTo>
                <a:lnTo>
                  <a:pt x="758" y="651"/>
                </a:lnTo>
                <a:lnTo>
                  <a:pt x="774" y="663"/>
                </a:lnTo>
                <a:lnTo>
                  <a:pt x="789" y="671"/>
                </a:lnTo>
                <a:lnTo>
                  <a:pt x="803" y="677"/>
                </a:lnTo>
                <a:lnTo>
                  <a:pt x="818" y="679"/>
                </a:lnTo>
                <a:lnTo>
                  <a:pt x="832" y="678"/>
                </a:lnTo>
                <a:lnTo>
                  <a:pt x="846" y="674"/>
                </a:lnTo>
                <a:lnTo>
                  <a:pt x="859" y="668"/>
                </a:lnTo>
                <a:lnTo>
                  <a:pt x="872" y="659"/>
                </a:lnTo>
                <a:lnTo>
                  <a:pt x="884" y="648"/>
                </a:lnTo>
                <a:lnTo>
                  <a:pt x="895" y="635"/>
                </a:lnTo>
                <a:lnTo>
                  <a:pt x="905" y="620"/>
                </a:lnTo>
                <a:lnTo>
                  <a:pt x="923" y="585"/>
                </a:lnTo>
                <a:lnTo>
                  <a:pt x="937" y="543"/>
                </a:lnTo>
                <a:lnTo>
                  <a:pt x="947" y="498"/>
                </a:lnTo>
                <a:lnTo>
                  <a:pt x="951" y="449"/>
                </a:lnTo>
                <a:lnTo>
                  <a:pt x="949" y="399"/>
                </a:lnTo>
                <a:lnTo>
                  <a:pt x="941" y="348"/>
                </a:lnTo>
                <a:lnTo>
                  <a:pt x="927" y="298"/>
                </a:lnTo>
                <a:lnTo>
                  <a:pt x="905" y="250"/>
                </a:lnTo>
                <a:lnTo>
                  <a:pt x="891" y="228"/>
                </a:lnTo>
                <a:lnTo>
                  <a:pt x="875" y="207"/>
                </a:lnTo>
                <a:lnTo>
                  <a:pt x="856" y="187"/>
                </a:lnTo>
                <a:lnTo>
                  <a:pt x="836" y="168"/>
                </a:lnTo>
                <a:lnTo>
                  <a:pt x="808" y="147"/>
                </a:lnTo>
                <a:lnTo>
                  <a:pt x="772" y="125"/>
                </a:lnTo>
                <a:lnTo>
                  <a:pt x="729" y="101"/>
                </a:lnTo>
                <a:lnTo>
                  <a:pt x="680" y="77"/>
                </a:lnTo>
                <a:lnTo>
                  <a:pt x="625" y="54"/>
                </a:lnTo>
                <a:lnTo>
                  <a:pt x="566" y="34"/>
                </a:lnTo>
                <a:lnTo>
                  <a:pt x="505" y="17"/>
                </a:lnTo>
                <a:lnTo>
                  <a:pt x="442" y="5"/>
                </a:lnTo>
                <a:lnTo>
                  <a:pt x="379" y="0"/>
                </a:lnTo>
                <a:lnTo>
                  <a:pt x="316" y="2"/>
                </a:lnTo>
                <a:lnTo>
                  <a:pt x="255" y="12"/>
                </a:lnTo>
                <a:lnTo>
                  <a:pt x="225" y="21"/>
                </a:lnTo>
                <a:lnTo>
                  <a:pt x="197" y="33"/>
                </a:lnTo>
                <a:lnTo>
                  <a:pt x="169" y="47"/>
                </a:lnTo>
                <a:lnTo>
                  <a:pt x="142" y="64"/>
                </a:lnTo>
                <a:lnTo>
                  <a:pt x="117" y="84"/>
                </a:lnTo>
                <a:lnTo>
                  <a:pt x="94" y="108"/>
                </a:lnTo>
                <a:lnTo>
                  <a:pt x="71" y="135"/>
                </a:lnTo>
                <a:lnTo>
                  <a:pt x="51" y="165"/>
                </a:lnTo>
                <a:lnTo>
                  <a:pt x="32" y="199"/>
                </a:lnTo>
                <a:lnTo>
                  <a:pt x="16" y="237"/>
                </a:lnTo>
                <a:lnTo>
                  <a:pt x="5" y="275"/>
                </a:lnTo>
                <a:lnTo>
                  <a:pt x="0" y="314"/>
                </a:lnTo>
                <a:lnTo>
                  <a:pt x="2" y="353"/>
                </a:lnTo>
                <a:lnTo>
                  <a:pt x="9" y="392"/>
                </a:lnTo>
                <a:lnTo>
                  <a:pt x="22" y="431"/>
                </a:lnTo>
                <a:lnTo>
                  <a:pt x="40" y="471"/>
                </a:lnTo>
                <a:lnTo>
                  <a:pt x="90" y="551"/>
                </a:lnTo>
                <a:lnTo>
                  <a:pt x="154" y="631"/>
                </a:lnTo>
                <a:lnTo>
                  <a:pt x="231" y="711"/>
                </a:lnTo>
                <a:lnTo>
                  <a:pt x="408" y="873"/>
                </a:lnTo>
                <a:lnTo>
                  <a:pt x="593" y="1032"/>
                </a:lnTo>
                <a:lnTo>
                  <a:pt x="760" y="1187"/>
                </a:lnTo>
                <a:lnTo>
                  <a:pt x="829" y="1263"/>
                </a:lnTo>
                <a:lnTo>
                  <a:pt x="883" y="1337"/>
                </a:lnTo>
                <a:lnTo>
                  <a:pt x="904" y="1374"/>
                </a:lnTo>
                <a:lnTo>
                  <a:pt x="920" y="1410"/>
                </a:lnTo>
                <a:lnTo>
                  <a:pt x="931" y="1445"/>
                </a:lnTo>
                <a:lnTo>
                  <a:pt x="936" y="1480"/>
                </a:lnTo>
                <a:lnTo>
                  <a:pt x="940" y="1614"/>
                </a:lnTo>
                <a:lnTo>
                  <a:pt x="940" y="1808"/>
                </a:lnTo>
                <a:lnTo>
                  <a:pt x="932" y="2280"/>
                </a:lnTo>
                <a:lnTo>
                  <a:pt x="914" y="2890"/>
                </a:lnTo>
                <a:lnTo>
                  <a:pt x="551" y="2890"/>
                </a:lnTo>
                <a:close/>
              </a:path>
            </a:pathLst>
          </a:custGeom>
          <a:noFill/>
          <a:ln w="60120" cap="rnd">
            <a:solidFill>
              <a:srgbClr val="FFFFFF"/>
            </a:solidFill>
            <a:round/>
          </a:ln>
        </p:spPr>
      </p:sp>
      <p:sp>
        <p:nvSpPr>
          <p:cNvPr id="244" name="Straight Connector 243"/>
          <p:cNvSpPr/>
          <p:nvPr/>
        </p:nvSpPr>
        <p:spPr>
          <a:xfrm>
            <a:off x="1748880" y="3055680"/>
            <a:ext cx="0" cy="204840"/>
          </a:xfrm>
          <a:prstGeom prst="line">
            <a:avLst/>
          </a:prstGeom>
          <a:ln w="60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Straight Connector 244"/>
          <p:cNvSpPr/>
          <p:nvPr/>
        </p:nvSpPr>
        <p:spPr>
          <a:xfrm flipH="1">
            <a:off x="2455200" y="3352320"/>
            <a:ext cx="145080" cy="144720"/>
          </a:xfrm>
          <a:prstGeom prst="line">
            <a:avLst/>
          </a:prstGeom>
          <a:ln w="60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Straight Connector 245"/>
          <p:cNvSpPr/>
          <p:nvPr/>
        </p:nvSpPr>
        <p:spPr>
          <a:xfrm flipH="1">
            <a:off x="2619720" y="4144680"/>
            <a:ext cx="204840" cy="0"/>
          </a:xfrm>
          <a:prstGeom prst="line">
            <a:avLst/>
          </a:prstGeom>
          <a:ln w="60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Straight Connector 246"/>
          <p:cNvSpPr/>
          <p:nvPr/>
        </p:nvSpPr>
        <p:spPr>
          <a:xfrm>
            <a:off x="897840" y="3352320"/>
            <a:ext cx="145080" cy="144720"/>
          </a:xfrm>
          <a:prstGeom prst="line">
            <a:avLst/>
          </a:prstGeom>
          <a:ln w="60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Straight Connector 247"/>
          <p:cNvSpPr/>
          <p:nvPr/>
        </p:nvSpPr>
        <p:spPr>
          <a:xfrm>
            <a:off x="673560" y="4144680"/>
            <a:ext cx="204840" cy="0"/>
          </a:xfrm>
          <a:prstGeom prst="line">
            <a:avLst/>
          </a:prstGeom>
          <a:ln w="6012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Straight Connector 248"/>
          <p:cNvSpPr/>
          <p:nvPr/>
        </p:nvSpPr>
        <p:spPr>
          <a:xfrm flipV="1">
            <a:off x="8076600" y="1475640"/>
            <a:ext cx="99360" cy="14724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Straight Connector 249"/>
          <p:cNvSpPr/>
          <p:nvPr/>
        </p:nvSpPr>
        <p:spPr>
          <a:xfrm flipV="1">
            <a:off x="7597080" y="955440"/>
            <a:ext cx="176400" cy="3276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Straight Connector 250"/>
          <p:cNvSpPr/>
          <p:nvPr/>
        </p:nvSpPr>
        <p:spPr>
          <a:xfrm>
            <a:off x="7818120" y="306720"/>
            <a:ext cx="150120" cy="10116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Straight Connector 251"/>
          <p:cNvSpPr/>
          <p:nvPr/>
        </p:nvSpPr>
        <p:spPr>
          <a:xfrm flipH="1" flipV="1">
            <a:off x="8808840" y="1654920"/>
            <a:ext cx="35640" cy="17568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Straight Connector 252"/>
          <p:cNvSpPr/>
          <p:nvPr/>
        </p:nvSpPr>
        <p:spPr>
          <a:xfrm flipH="1" flipV="1">
            <a:off x="9243720" y="1269720"/>
            <a:ext cx="150120" cy="101520"/>
          </a:xfrm>
          <a:prstGeom prst="line">
            <a:avLst/>
          </a:prstGeom>
          <a:ln w="882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Freeform: Shape 253"/>
          <p:cNvSpPr/>
          <p:nvPr/>
        </p:nvSpPr>
        <p:spPr>
          <a:xfrm>
            <a:off x="6361920" y="928080"/>
            <a:ext cx="167760" cy="180720"/>
          </a:xfrm>
          <a:custGeom>
            <a:avLst/>
            <a:gdLst/>
            <a:ahLst/>
            <a:cxnLst/>
            <a:rect l="0" t="0" r="r" b="b"/>
            <a:pathLst>
              <a:path w="466" h="502">
                <a:moveTo>
                  <a:pt x="0" y="230"/>
                </a:moveTo>
                <a:lnTo>
                  <a:pt x="404" y="502"/>
                </a:lnTo>
                <a:lnTo>
                  <a:pt x="466" y="0"/>
                </a:lnTo>
                <a:lnTo>
                  <a:pt x="0" y="230"/>
                </a:lnTo>
                <a:close/>
              </a:path>
            </a:pathLst>
          </a:custGeom>
          <a:noFill/>
          <a:ln w="46800" cap="rnd">
            <a:solidFill>
              <a:srgbClr val="FFFFFF"/>
            </a:solidFill>
            <a:round/>
          </a:ln>
        </p:spPr>
      </p:sp>
      <p:sp>
        <p:nvSpPr>
          <p:cNvPr id="255" name="Straight Connector 254"/>
          <p:cNvSpPr/>
          <p:nvPr/>
        </p:nvSpPr>
        <p:spPr>
          <a:xfrm flipH="1">
            <a:off x="3428640" y="1741320"/>
            <a:ext cx="212400" cy="9396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Straight Connector 255"/>
          <p:cNvSpPr/>
          <p:nvPr/>
        </p:nvSpPr>
        <p:spPr>
          <a:xfrm>
            <a:off x="3488040" y="1681920"/>
            <a:ext cx="93960" cy="21240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Freeform: Shape 256"/>
          <p:cNvSpPr/>
          <p:nvPr/>
        </p:nvSpPr>
        <p:spPr>
          <a:xfrm>
            <a:off x="8918640" y="3383640"/>
            <a:ext cx="190440" cy="190800"/>
          </a:xfrm>
          <a:custGeom>
            <a:avLst/>
            <a:gdLst/>
            <a:ahLst/>
            <a:cxnLst/>
            <a:rect l="0" t="0" r="r" b="b"/>
            <a:pathLst>
              <a:path w="529" h="530">
                <a:moveTo>
                  <a:pt x="529" y="265"/>
                </a:moveTo>
                <a:lnTo>
                  <a:pt x="528" y="283"/>
                </a:lnTo>
                <a:lnTo>
                  <a:pt x="527" y="300"/>
                </a:lnTo>
                <a:lnTo>
                  <a:pt x="524" y="317"/>
                </a:lnTo>
                <a:lnTo>
                  <a:pt x="521" y="334"/>
                </a:lnTo>
                <a:lnTo>
                  <a:pt x="516" y="350"/>
                </a:lnTo>
                <a:lnTo>
                  <a:pt x="510" y="366"/>
                </a:lnTo>
                <a:lnTo>
                  <a:pt x="503" y="382"/>
                </a:lnTo>
                <a:lnTo>
                  <a:pt x="494" y="398"/>
                </a:lnTo>
                <a:lnTo>
                  <a:pt x="485" y="413"/>
                </a:lnTo>
                <a:lnTo>
                  <a:pt x="474" y="428"/>
                </a:lnTo>
                <a:lnTo>
                  <a:pt x="464" y="441"/>
                </a:lnTo>
                <a:lnTo>
                  <a:pt x="452" y="453"/>
                </a:lnTo>
                <a:lnTo>
                  <a:pt x="440" y="465"/>
                </a:lnTo>
                <a:lnTo>
                  <a:pt x="426" y="475"/>
                </a:lnTo>
                <a:lnTo>
                  <a:pt x="412" y="486"/>
                </a:lnTo>
                <a:lnTo>
                  <a:pt x="397" y="495"/>
                </a:lnTo>
                <a:lnTo>
                  <a:pt x="381" y="504"/>
                </a:lnTo>
                <a:lnTo>
                  <a:pt x="365" y="511"/>
                </a:lnTo>
                <a:lnTo>
                  <a:pt x="349" y="517"/>
                </a:lnTo>
                <a:lnTo>
                  <a:pt x="333" y="522"/>
                </a:lnTo>
                <a:lnTo>
                  <a:pt x="316" y="525"/>
                </a:lnTo>
                <a:lnTo>
                  <a:pt x="299" y="528"/>
                </a:lnTo>
                <a:lnTo>
                  <a:pt x="282" y="529"/>
                </a:lnTo>
                <a:lnTo>
                  <a:pt x="264" y="530"/>
                </a:lnTo>
                <a:lnTo>
                  <a:pt x="246" y="529"/>
                </a:lnTo>
                <a:lnTo>
                  <a:pt x="229" y="528"/>
                </a:lnTo>
                <a:lnTo>
                  <a:pt x="212" y="525"/>
                </a:lnTo>
                <a:lnTo>
                  <a:pt x="196" y="522"/>
                </a:lnTo>
                <a:lnTo>
                  <a:pt x="179" y="517"/>
                </a:lnTo>
                <a:lnTo>
                  <a:pt x="164" y="511"/>
                </a:lnTo>
                <a:lnTo>
                  <a:pt x="148" y="504"/>
                </a:lnTo>
                <a:lnTo>
                  <a:pt x="132" y="495"/>
                </a:lnTo>
                <a:lnTo>
                  <a:pt x="117" y="486"/>
                </a:lnTo>
                <a:lnTo>
                  <a:pt x="103" y="475"/>
                </a:lnTo>
                <a:lnTo>
                  <a:pt x="89" y="465"/>
                </a:lnTo>
                <a:lnTo>
                  <a:pt x="77" y="453"/>
                </a:lnTo>
                <a:lnTo>
                  <a:pt x="65" y="441"/>
                </a:lnTo>
                <a:lnTo>
                  <a:pt x="55" y="428"/>
                </a:lnTo>
                <a:lnTo>
                  <a:pt x="44" y="413"/>
                </a:lnTo>
                <a:lnTo>
                  <a:pt x="35" y="398"/>
                </a:lnTo>
                <a:lnTo>
                  <a:pt x="26" y="382"/>
                </a:lnTo>
                <a:lnTo>
                  <a:pt x="19" y="366"/>
                </a:lnTo>
                <a:lnTo>
                  <a:pt x="13" y="350"/>
                </a:lnTo>
                <a:lnTo>
                  <a:pt x="8" y="334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9"/>
                </a:lnTo>
                <a:lnTo>
                  <a:pt x="35" y="133"/>
                </a:lnTo>
                <a:lnTo>
                  <a:pt x="44" y="118"/>
                </a:lnTo>
                <a:lnTo>
                  <a:pt x="55" y="104"/>
                </a:lnTo>
                <a:lnTo>
                  <a:pt x="65" y="90"/>
                </a:lnTo>
                <a:lnTo>
                  <a:pt x="77" y="78"/>
                </a:lnTo>
                <a:lnTo>
                  <a:pt x="89" y="66"/>
                </a:lnTo>
                <a:lnTo>
                  <a:pt x="103" y="56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2" y="5"/>
                </a:lnTo>
                <a:lnTo>
                  <a:pt x="229" y="2"/>
                </a:lnTo>
                <a:lnTo>
                  <a:pt x="246" y="1"/>
                </a:lnTo>
                <a:lnTo>
                  <a:pt x="264" y="0"/>
                </a:lnTo>
                <a:lnTo>
                  <a:pt x="282" y="1"/>
                </a:lnTo>
                <a:lnTo>
                  <a:pt x="300" y="2"/>
                </a:lnTo>
                <a:lnTo>
                  <a:pt x="317" y="5"/>
                </a:lnTo>
                <a:lnTo>
                  <a:pt x="333" y="9"/>
                </a:lnTo>
                <a:lnTo>
                  <a:pt x="349" y="14"/>
                </a:lnTo>
                <a:lnTo>
                  <a:pt x="365" y="20"/>
                </a:lnTo>
                <a:lnTo>
                  <a:pt x="381" y="27"/>
                </a:lnTo>
                <a:lnTo>
                  <a:pt x="397" y="36"/>
                </a:lnTo>
                <a:lnTo>
                  <a:pt x="412" y="45"/>
                </a:lnTo>
                <a:lnTo>
                  <a:pt x="426" y="56"/>
                </a:lnTo>
                <a:lnTo>
                  <a:pt x="440" y="66"/>
                </a:lnTo>
                <a:lnTo>
                  <a:pt x="452" y="78"/>
                </a:lnTo>
                <a:lnTo>
                  <a:pt x="464" y="90"/>
                </a:lnTo>
                <a:lnTo>
                  <a:pt x="474" y="104"/>
                </a:lnTo>
                <a:lnTo>
                  <a:pt x="485" y="118"/>
                </a:lnTo>
                <a:lnTo>
                  <a:pt x="494" y="133"/>
                </a:lnTo>
                <a:lnTo>
                  <a:pt x="503" y="149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4" y="213"/>
                </a:lnTo>
                <a:lnTo>
                  <a:pt x="527" y="230"/>
                </a:lnTo>
                <a:lnTo>
                  <a:pt x="528" y="247"/>
                </a:lnTo>
                <a:lnTo>
                  <a:pt x="529" y="265"/>
                </a:lnTo>
                <a:close/>
              </a:path>
            </a:pathLst>
          </a:custGeom>
          <a:noFill/>
          <a:ln w="46080" cap="rnd">
            <a:solidFill>
              <a:srgbClr val="FFFFFF"/>
            </a:solidFill>
            <a:round/>
          </a:ln>
        </p:spPr>
      </p:sp>
      <p:sp>
        <p:nvSpPr>
          <p:cNvPr id="258" name="Freeform: Shape 257"/>
          <p:cNvSpPr/>
          <p:nvPr/>
        </p:nvSpPr>
        <p:spPr>
          <a:xfrm>
            <a:off x="1029960" y="502200"/>
            <a:ext cx="167760" cy="181080"/>
          </a:xfrm>
          <a:custGeom>
            <a:avLst/>
            <a:gdLst/>
            <a:ahLst/>
            <a:cxnLst/>
            <a:rect l="0" t="0" r="r" b="b"/>
            <a:pathLst>
              <a:path w="466" h="503">
                <a:moveTo>
                  <a:pt x="0" y="230"/>
                </a:moveTo>
                <a:lnTo>
                  <a:pt x="404" y="503"/>
                </a:lnTo>
                <a:lnTo>
                  <a:pt x="466" y="0"/>
                </a:lnTo>
                <a:lnTo>
                  <a:pt x="0" y="230"/>
                </a:lnTo>
                <a:close/>
              </a:path>
            </a:pathLst>
          </a:custGeom>
          <a:noFill/>
          <a:ln w="46800" cap="rnd">
            <a:solidFill>
              <a:srgbClr val="FFFFFF"/>
            </a:solidFill>
            <a:round/>
          </a:ln>
        </p:spPr>
      </p:sp>
      <p:sp>
        <p:nvSpPr>
          <p:cNvPr id="259" name="Freeform: Shape 258"/>
          <p:cNvSpPr/>
          <p:nvPr/>
        </p:nvSpPr>
        <p:spPr>
          <a:xfrm>
            <a:off x="4012920" y="3812760"/>
            <a:ext cx="167760" cy="181080"/>
          </a:xfrm>
          <a:custGeom>
            <a:avLst/>
            <a:gdLst/>
            <a:ahLst/>
            <a:cxnLst/>
            <a:rect l="0" t="0" r="r" b="b"/>
            <a:pathLst>
              <a:path w="466" h="503">
                <a:moveTo>
                  <a:pt x="0" y="230"/>
                </a:moveTo>
                <a:lnTo>
                  <a:pt x="404" y="503"/>
                </a:lnTo>
                <a:lnTo>
                  <a:pt x="466" y="0"/>
                </a:lnTo>
                <a:lnTo>
                  <a:pt x="0" y="230"/>
                </a:lnTo>
                <a:close/>
              </a:path>
            </a:pathLst>
          </a:custGeom>
          <a:noFill/>
          <a:ln w="46800" cap="rnd">
            <a:solidFill>
              <a:srgbClr val="FFFFFF"/>
            </a:solidFill>
            <a:round/>
          </a:ln>
        </p:spPr>
      </p:sp>
      <p:sp>
        <p:nvSpPr>
          <p:cNvPr id="260" name="Straight Connector 259"/>
          <p:cNvSpPr/>
          <p:nvPr/>
        </p:nvSpPr>
        <p:spPr>
          <a:xfrm flipH="1">
            <a:off x="6123960" y="5051160"/>
            <a:ext cx="212400" cy="9396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Straight Connector 260"/>
          <p:cNvSpPr/>
          <p:nvPr/>
        </p:nvSpPr>
        <p:spPr>
          <a:xfrm>
            <a:off x="6183360" y="4992120"/>
            <a:ext cx="93600" cy="21240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3640" y="226080"/>
            <a:ext cx="9068400" cy="94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68400" cy="3287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300" name="PlaceHolder 3"/>
          <p:cNvSpPr>
            <a:spLocks noGrp="1"/>
          </p:cNvSpPr>
          <p:nvPr>
            <p:ph type="dt" idx="13"/>
          </p:nvPr>
        </p:nvSpPr>
        <p:spPr>
          <a:xfrm>
            <a:off x="503640" y="5164560"/>
            <a:ext cx="234720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01" name="PlaceHolder 4"/>
          <p:cNvSpPr>
            <a:spLocks noGrp="1"/>
          </p:cNvSpPr>
          <p:nvPr>
            <p:ph type="ftr" idx="14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02" name="PlaceHolder 5"/>
          <p:cNvSpPr>
            <a:spLocks noGrp="1"/>
          </p:cNvSpPr>
          <p:nvPr>
            <p:ph type="sldNum" idx="15"/>
          </p:nvPr>
        </p:nvSpPr>
        <p:spPr>
          <a:xfrm>
            <a:off x="7224840" y="5164560"/>
            <a:ext cx="234720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815CD0D7-7D85-488E-BC84-8DCD2EBE8439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Freeform: Shape 338"/>
          <p:cNvSpPr/>
          <p:nvPr/>
        </p:nvSpPr>
        <p:spPr>
          <a:xfrm>
            <a:off x="0" y="178920"/>
            <a:ext cx="4148640" cy="417240"/>
          </a:xfrm>
          <a:custGeom>
            <a:avLst/>
            <a:gdLst/>
            <a:ahLst/>
            <a:cxnLst/>
            <a:rect l="0" t="0" r="r" b="b"/>
            <a:pathLst>
              <a:path w="11524" h="1159">
                <a:moveTo>
                  <a:pt x="0" y="0"/>
                </a:moveTo>
                <a:lnTo>
                  <a:pt x="11524" y="0"/>
                </a:lnTo>
                <a:lnTo>
                  <a:pt x="11524" y="1159"/>
                </a:lnTo>
                <a:lnTo>
                  <a:pt x="0" y="1159"/>
                </a:lnTo>
                <a:lnTo>
                  <a:pt x="0" y="0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340" name="Freeform: Shape 339"/>
          <p:cNvSpPr/>
          <p:nvPr/>
        </p:nvSpPr>
        <p:spPr>
          <a:xfrm>
            <a:off x="787680" y="1495440"/>
            <a:ext cx="8492760" cy="3646080"/>
          </a:xfrm>
          <a:custGeom>
            <a:avLst/>
            <a:gdLst/>
            <a:ahLst/>
            <a:cxnLst/>
            <a:rect l="0" t="0" r="r" b="b"/>
            <a:pathLst>
              <a:path w="23591" h="10128">
                <a:moveTo>
                  <a:pt x="0" y="0"/>
                </a:moveTo>
                <a:lnTo>
                  <a:pt x="23591" y="0"/>
                </a:lnTo>
                <a:lnTo>
                  <a:pt x="23591" y="10128"/>
                </a:lnTo>
                <a:lnTo>
                  <a:pt x="0" y="10128"/>
                </a:lnTo>
                <a:lnTo>
                  <a:pt x="0" y="0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343" name="PlaceHolder 3"/>
          <p:cNvSpPr>
            <a:spLocks noGrp="1"/>
          </p:cNvSpPr>
          <p:nvPr>
            <p:ph type="dt" idx="16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44" name="PlaceHolder 4"/>
          <p:cNvSpPr>
            <a:spLocks noGrp="1"/>
          </p:cNvSpPr>
          <p:nvPr>
            <p:ph type="ftr" idx="17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45" name="PlaceHolder 5"/>
          <p:cNvSpPr>
            <a:spLocks noGrp="1"/>
          </p:cNvSpPr>
          <p:nvPr>
            <p:ph type="sldNum" idx="18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E3AD5EBB-A8C0-4EBB-93C0-384C97FE486D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346" name="Freeform: Shape 345"/>
          <p:cNvSpPr/>
          <p:nvPr/>
        </p:nvSpPr>
        <p:spPr>
          <a:xfrm>
            <a:off x="225360" y="237240"/>
            <a:ext cx="356760" cy="429480"/>
          </a:xfrm>
          <a:custGeom>
            <a:avLst/>
            <a:gdLst/>
            <a:ahLst/>
            <a:cxnLst/>
            <a:rect l="0" t="0" r="r" b="b"/>
            <a:pathLst>
              <a:path w="991" h="1193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4" y="144"/>
                </a:lnTo>
                <a:lnTo>
                  <a:pt x="123" y="168"/>
                </a:lnTo>
                <a:lnTo>
                  <a:pt x="103" y="193"/>
                </a:lnTo>
                <a:lnTo>
                  <a:pt x="84" y="219"/>
                </a:lnTo>
                <a:lnTo>
                  <a:pt x="66" y="248"/>
                </a:lnTo>
                <a:lnTo>
                  <a:pt x="50" y="278"/>
                </a:lnTo>
                <a:lnTo>
                  <a:pt x="36" y="307"/>
                </a:lnTo>
                <a:lnTo>
                  <a:pt x="25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29"/>
                </a:lnTo>
                <a:lnTo>
                  <a:pt x="1" y="461"/>
                </a:lnTo>
                <a:lnTo>
                  <a:pt x="0" y="495"/>
                </a:lnTo>
                <a:lnTo>
                  <a:pt x="0" y="495"/>
                </a:lnTo>
                <a:lnTo>
                  <a:pt x="0" y="495"/>
                </a:lnTo>
                <a:lnTo>
                  <a:pt x="1" y="529"/>
                </a:lnTo>
                <a:lnTo>
                  <a:pt x="4" y="561"/>
                </a:lnTo>
                <a:lnTo>
                  <a:pt x="9" y="593"/>
                </a:lnTo>
                <a:lnTo>
                  <a:pt x="16" y="624"/>
                </a:lnTo>
                <a:lnTo>
                  <a:pt x="25" y="654"/>
                </a:lnTo>
                <a:lnTo>
                  <a:pt x="37" y="684"/>
                </a:lnTo>
                <a:lnTo>
                  <a:pt x="50" y="713"/>
                </a:lnTo>
                <a:lnTo>
                  <a:pt x="66" y="743"/>
                </a:lnTo>
                <a:lnTo>
                  <a:pt x="84" y="772"/>
                </a:lnTo>
                <a:lnTo>
                  <a:pt x="103" y="798"/>
                </a:lnTo>
                <a:lnTo>
                  <a:pt x="123" y="823"/>
                </a:lnTo>
                <a:lnTo>
                  <a:pt x="144" y="846"/>
                </a:lnTo>
                <a:lnTo>
                  <a:pt x="168" y="867"/>
                </a:lnTo>
                <a:lnTo>
                  <a:pt x="193" y="887"/>
                </a:lnTo>
                <a:lnTo>
                  <a:pt x="219" y="906"/>
                </a:lnTo>
                <a:lnTo>
                  <a:pt x="248" y="924"/>
                </a:lnTo>
                <a:lnTo>
                  <a:pt x="269" y="935"/>
                </a:lnTo>
                <a:lnTo>
                  <a:pt x="289" y="945"/>
                </a:lnTo>
                <a:lnTo>
                  <a:pt x="310" y="954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2"/>
                </a:lnTo>
                <a:lnTo>
                  <a:pt x="337" y="1157"/>
                </a:lnTo>
                <a:lnTo>
                  <a:pt x="339" y="1163"/>
                </a:lnTo>
                <a:lnTo>
                  <a:pt x="342" y="1167"/>
                </a:lnTo>
                <a:lnTo>
                  <a:pt x="345" y="1172"/>
                </a:lnTo>
                <a:lnTo>
                  <a:pt x="349" y="1176"/>
                </a:lnTo>
                <a:lnTo>
                  <a:pt x="353" y="1180"/>
                </a:lnTo>
                <a:lnTo>
                  <a:pt x="358" y="1183"/>
                </a:lnTo>
                <a:lnTo>
                  <a:pt x="362" y="1186"/>
                </a:lnTo>
                <a:lnTo>
                  <a:pt x="367" y="1188"/>
                </a:lnTo>
                <a:lnTo>
                  <a:pt x="373" y="1190"/>
                </a:lnTo>
                <a:lnTo>
                  <a:pt x="378" y="1192"/>
                </a:lnTo>
                <a:lnTo>
                  <a:pt x="384" y="1193"/>
                </a:lnTo>
                <a:lnTo>
                  <a:pt x="390" y="1193"/>
                </a:lnTo>
                <a:lnTo>
                  <a:pt x="601" y="1193"/>
                </a:lnTo>
                <a:lnTo>
                  <a:pt x="607" y="1193"/>
                </a:lnTo>
                <a:lnTo>
                  <a:pt x="613" y="1192"/>
                </a:lnTo>
                <a:lnTo>
                  <a:pt x="618" y="1190"/>
                </a:lnTo>
                <a:lnTo>
                  <a:pt x="624" y="1188"/>
                </a:lnTo>
                <a:lnTo>
                  <a:pt x="629" y="1186"/>
                </a:lnTo>
                <a:lnTo>
                  <a:pt x="633" y="1183"/>
                </a:lnTo>
                <a:lnTo>
                  <a:pt x="638" y="1180"/>
                </a:lnTo>
                <a:lnTo>
                  <a:pt x="642" y="1176"/>
                </a:lnTo>
                <a:lnTo>
                  <a:pt x="646" y="1172"/>
                </a:lnTo>
                <a:lnTo>
                  <a:pt x="649" y="1167"/>
                </a:lnTo>
                <a:lnTo>
                  <a:pt x="652" y="1163"/>
                </a:lnTo>
                <a:lnTo>
                  <a:pt x="654" y="1157"/>
                </a:lnTo>
                <a:lnTo>
                  <a:pt x="656" y="1152"/>
                </a:lnTo>
                <a:lnTo>
                  <a:pt x="658" y="1147"/>
                </a:lnTo>
                <a:lnTo>
                  <a:pt x="659" y="1141"/>
                </a:lnTo>
                <a:lnTo>
                  <a:pt x="659" y="1135"/>
                </a:lnTo>
                <a:lnTo>
                  <a:pt x="659" y="963"/>
                </a:lnTo>
                <a:lnTo>
                  <a:pt x="659" y="963"/>
                </a:lnTo>
                <a:lnTo>
                  <a:pt x="659" y="963"/>
                </a:lnTo>
                <a:lnTo>
                  <a:pt x="681" y="954"/>
                </a:lnTo>
                <a:lnTo>
                  <a:pt x="702" y="945"/>
                </a:lnTo>
                <a:lnTo>
                  <a:pt x="722" y="935"/>
                </a:lnTo>
                <a:lnTo>
                  <a:pt x="743" y="924"/>
                </a:lnTo>
                <a:lnTo>
                  <a:pt x="772" y="906"/>
                </a:lnTo>
                <a:lnTo>
                  <a:pt x="798" y="887"/>
                </a:lnTo>
                <a:lnTo>
                  <a:pt x="823" y="867"/>
                </a:lnTo>
                <a:lnTo>
                  <a:pt x="847" y="846"/>
                </a:lnTo>
                <a:lnTo>
                  <a:pt x="868" y="823"/>
                </a:lnTo>
                <a:lnTo>
                  <a:pt x="888" y="798"/>
                </a:lnTo>
                <a:lnTo>
                  <a:pt x="907" y="772"/>
                </a:lnTo>
                <a:lnTo>
                  <a:pt x="925" y="743"/>
                </a:lnTo>
                <a:lnTo>
                  <a:pt x="941" y="713"/>
                </a:lnTo>
                <a:lnTo>
                  <a:pt x="954" y="684"/>
                </a:lnTo>
                <a:lnTo>
                  <a:pt x="966" y="654"/>
                </a:lnTo>
                <a:lnTo>
                  <a:pt x="975" y="624"/>
                </a:lnTo>
                <a:lnTo>
                  <a:pt x="982" y="593"/>
                </a:lnTo>
                <a:lnTo>
                  <a:pt x="987" y="561"/>
                </a:lnTo>
                <a:lnTo>
                  <a:pt x="990" y="529"/>
                </a:lnTo>
                <a:lnTo>
                  <a:pt x="991" y="495"/>
                </a:lnTo>
                <a:lnTo>
                  <a:pt x="991" y="495"/>
                </a:lnTo>
                <a:lnTo>
                  <a:pt x="991" y="495"/>
                </a:lnTo>
                <a:lnTo>
                  <a:pt x="990" y="461"/>
                </a:lnTo>
                <a:lnTo>
                  <a:pt x="987" y="429"/>
                </a:lnTo>
                <a:lnTo>
                  <a:pt x="982" y="398"/>
                </a:lnTo>
                <a:lnTo>
                  <a:pt x="975" y="367"/>
                </a:lnTo>
                <a:lnTo>
                  <a:pt x="966" y="337"/>
                </a:lnTo>
                <a:lnTo>
                  <a:pt x="954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8" y="193"/>
                </a:lnTo>
                <a:lnTo>
                  <a:pt x="868" y="168"/>
                </a:lnTo>
                <a:lnTo>
                  <a:pt x="847" y="144"/>
                </a:lnTo>
                <a:lnTo>
                  <a:pt x="823" y="123"/>
                </a:lnTo>
                <a:lnTo>
                  <a:pt x="798" y="103"/>
                </a:lnTo>
                <a:lnTo>
                  <a:pt x="772" y="84"/>
                </a:lnTo>
                <a:lnTo>
                  <a:pt x="743" y="66"/>
                </a:lnTo>
                <a:lnTo>
                  <a:pt x="713" y="50"/>
                </a:lnTo>
                <a:lnTo>
                  <a:pt x="684" y="36"/>
                </a:lnTo>
                <a:lnTo>
                  <a:pt x="654" y="25"/>
                </a:lnTo>
                <a:lnTo>
                  <a:pt x="624" y="16"/>
                </a:lnTo>
                <a:lnTo>
                  <a:pt x="593" y="9"/>
                </a:lnTo>
                <a:lnTo>
                  <a:pt x="562" y="4"/>
                </a:lnTo>
                <a:lnTo>
                  <a:pt x="529" y="1"/>
                </a:lnTo>
                <a:lnTo>
                  <a:pt x="496" y="0"/>
                </a:lnTo>
                <a:close/>
              </a:path>
            </a:pathLst>
          </a:custGeom>
          <a:noFill/>
          <a:ln w="28800" cap="sq">
            <a:solidFill>
              <a:srgbClr val="FFFFFF"/>
            </a:solidFill>
            <a:miter/>
          </a:ln>
        </p:spPr>
      </p:sp>
      <p:sp>
        <p:nvSpPr>
          <p:cNvPr id="347" name="Freeform: Shape 346"/>
          <p:cNvSpPr/>
          <p:nvPr/>
        </p:nvSpPr>
        <p:spPr>
          <a:xfrm>
            <a:off x="320040" y="666720"/>
            <a:ext cx="167400" cy="42120"/>
          </a:xfrm>
          <a:custGeom>
            <a:avLst/>
            <a:gdLst/>
            <a:ahLst/>
            <a:cxnLst/>
            <a:rect l="0" t="0" r="r" b="b"/>
            <a:pathLst>
              <a:path w="465" h="117">
                <a:moveTo>
                  <a:pt x="233" y="117"/>
                </a:moveTo>
                <a:lnTo>
                  <a:pt x="407" y="117"/>
                </a:lnTo>
                <a:lnTo>
                  <a:pt x="413" y="117"/>
                </a:lnTo>
                <a:lnTo>
                  <a:pt x="419" y="116"/>
                </a:lnTo>
                <a:lnTo>
                  <a:pt x="424" y="114"/>
                </a:lnTo>
                <a:lnTo>
                  <a:pt x="430" y="112"/>
                </a:lnTo>
                <a:lnTo>
                  <a:pt x="435" y="110"/>
                </a:lnTo>
                <a:lnTo>
                  <a:pt x="439" y="107"/>
                </a:lnTo>
                <a:lnTo>
                  <a:pt x="444" y="103"/>
                </a:lnTo>
                <a:lnTo>
                  <a:pt x="448" y="100"/>
                </a:lnTo>
                <a:lnTo>
                  <a:pt x="452" y="95"/>
                </a:lnTo>
                <a:lnTo>
                  <a:pt x="455" y="91"/>
                </a:lnTo>
                <a:lnTo>
                  <a:pt x="458" y="86"/>
                </a:lnTo>
                <a:lnTo>
                  <a:pt x="460" y="81"/>
                </a:lnTo>
                <a:lnTo>
                  <a:pt x="462" y="76"/>
                </a:lnTo>
                <a:lnTo>
                  <a:pt x="464" y="70"/>
                </a:lnTo>
                <a:lnTo>
                  <a:pt x="465" y="64"/>
                </a:lnTo>
                <a:lnTo>
                  <a:pt x="465" y="58"/>
                </a:lnTo>
                <a:lnTo>
                  <a:pt x="465" y="52"/>
                </a:lnTo>
                <a:lnTo>
                  <a:pt x="464" y="46"/>
                </a:lnTo>
                <a:lnTo>
                  <a:pt x="462" y="41"/>
                </a:lnTo>
                <a:lnTo>
                  <a:pt x="460" y="35"/>
                </a:lnTo>
                <a:lnTo>
                  <a:pt x="458" y="30"/>
                </a:lnTo>
                <a:lnTo>
                  <a:pt x="455" y="25"/>
                </a:lnTo>
                <a:lnTo>
                  <a:pt x="452" y="21"/>
                </a:lnTo>
                <a:lnTo>
                  <a:pt x="448" y="17"/>
                </a:lnTo>
                <a:lnTo>
                  <a:pt x="444" y="13"/>
                </a:lnTo>
                <a:lnTo>
                  <a:pt x="439" y="10"/>
                </a:lnTo>
                <a:lnTo>
                  <a:pt x="435" y="7"/>
                </a:lnTo>
                <a:lnTo>
                  <a:pt x="430" y="4"/>
                </a:lnTo>
                <a:lnTo>
                  <a:pt x="424" y="3"/>
                </a:lnTo>
                <a:lnTo>
                  <a:pt x="419" y="1"/>
                </a:lnTo>
                <a:lnTo>
                  <a:pt x="413" y="0"/>
                </a:lnTo>
                <a:lnTo>
                  <a:pt x="40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4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5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6"/>
                </a:lnTo>
                <a:lnTo>
                  <a:pt x="5" y="81"/>
                </a:lnTo>
                <a:lnTo>
                  <a:pt x="7" y="86"/>
                </a:lnTo>
                <a:lnTo>
                  <a:pt x="10" y="91"/>
                </a:lnTo>
                <a:lnTo>
                  <a:pt x="13" y="95"/>
                </a:lnTo>
                <a:lnTo>
                  <a:pt x="17" y="100"/>
                </a:lnTo>
                <a:lnTo>
                  <a:pt x="21" y="103"/>
                </a:lnTo>
                <a:lnTo>
                  <a:pt x="26" y="107"/>
                </a:lnTo>
                <a:lnTo>
                  <a:pt x="30" y="110"/>
                </a:lnTo>
                <a:lnTo>
                  <a:pt x="35" y="112"/>
                </a:lnTo>
                <a:lnTo>
                  <a:pt x="41" y="114"/>
                </a:lnTo>
                <a:lnTo>
                  <a:pt x="46" y="116"/>
                </a:lnTo>
                <a:lnTo>
                  <a:pt x="52" y="117"/>
                </a:lnTo>
                <a:lnTo>
                  <a:pt x="58" y="117"/>
                </a:lnTo>
                <a:lnTo>
                  <a:pt x="233" y="117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348" name="Freeform: Shape 347"/>
          <p:cNvSpPr/>
          <p:nvPr/>
        </p:nvSpPr>
        <p:spPr>
          <a:xfrm>
            <a:off x="336240" y="708120"/>
            <a:ext cx="135000" cy="41760"/>
          </a:xfrm>
          <a:custGeom>
            <a:avLst/>
            <a:gdLst/>
            <a:ahLst/>
            <a:cxnLst/>
            <a:rect l="0" t="0" r="r" b="b"/>
            <a:pathLst>
              <a:path w="375" h="116">
                <a:moveTo>
                  <a:pt x="188" y="116"/>
                </a:moveTo>
                <a:lnTo>
                  <a:pt x="317" y="116"/>
                </a:lnTo>
                <a:lnTo>
                  <a:pt x="323" y="116"/>
                </a:lnTo>
                <a:lnTo>
                  <a:pt x="329" y="115"/>
                </a:lnTo>
                <a:lnTo>
                  <a:pt x="334" y="113"/>
                </a:lnTo>
                <a:lnTo>
                  <a:pt x="340" y="111"/>
                </a:lnTo>
                <a:lnTo>
                  <a:pt x="345" y="109"/>
                </a:lnTo>
                <a:lnTo>
                  <a:pt x="349" y="106"/>
                </a:lnTo>
                <a:lnTo>
                  <a:pt x="354" y="103"/>
                </a:lnTo>
                <a:lnTo>
                  <a:pt x="358" y="99"/>
                </a:lnTo>
                <a:lnTo>
                  <a:pt x="362" y="95"/>
                </a:lnTo>
                <a:lnTo>
                  <a:pt x="365" y="90"/>
                </a:lnTo>
                <a:lnTo>
                  <a:pt x="368" y="86"/>
                </a:lnTo>
                <a:lnTo>
                  <a:pt x="370" y="81"/>
                </a:lnTo>
                <a:lnTo>
                  <a:pt x="372" y="75"/>
                </a:lnTo>
                <a:lnTo>
                  <a:pt x="374" y="70"/>
                </a:lnTo>
                <a:lnTo>
                  <a:pt x="375" y="64"/>
                </a:lnTo>
                <a:lnTo>
                  <a:pt x="375" y="58"/>
                </a:lnTo>
                <a:lnTo>
                  <a:pt x="375" y="58"/>
                </a:lnTo>
                <a:lnTo>
                  <a:pt x="375" y="52"/>
                </a:lnTo>
                <a:lnTo>
                  <a:pt x="374" y="46"/>
                </a:lnTo>
                <a:lnTo>
                  <a:pt x="372" y="41"/>
                </a:lnTo>
                <a:lnTo>
                  <a:pt x="370" y="35"/>
                </a:lnTo>
                <a:lnTo>
                  <a:pt x="368" y="30"/>
                </a:lnTo>
                <a:lnTo>
                  <a:pt x="365" y="26"/>
                </a:lnTo>
                <a:lnTo>
                  <a:pt x="362" y="21"/>
                </a:lnTo>
                <a:lnTo>
                  <a:pt x="358" y="17"/>
                </a:lnTo>
                <a:lnTo>
                  <a:pt x="354" y="13"/>
                </a:lnTo>
                <a:lnTo>
                  <a:pt x="349" y="10"/>
                </a:lnTo>
                <a:lnTo>
                  <a:pt x="345" y="7"/>
                </a:lnTo>
                <a:lnTo>
                  <a:pt x="340" y="5"/>
                </a:lnTo>
                <a:lnTo>
                  <a:pt x="334" y="3"/>
                </a:lnTo>
                <a:lnTo>
                  <a:pt x="329" y="1"/>
                </a:lnTo>
                <a:lnTo>
                  <a:pt x="323" y="0"/>
                </a:lnTo>
                <a:lnTo>
                  <a:pt x="31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lnTo>
                  <a:pt x="18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349" name="Freeform: Shape 348"/>
          <p:cNvSpPr/>
          <p:nvPr/>
        </p:nvSpPr>
        <p:spPr>
          <a:xfrm>
            <a:off x="322920" y="355680"/>
            <a:ext cx="163440" cy="311040"/>
          </a:xfrm>
          <a:custGeom>
            <a:avLst/>
            <a:gdLst/>
            <a:ahLst/>
            <a:cxnLst/>
            <a:rect l="0" t="0" r="r" b="b"/>
            <a:pathLst>
              <a:path w="454" h="864">
                <a:moveTo>
                  <a:pt x="165" y="864"/>
                </a:moveTo>
                <a:lnTo>
                  <a:pt x="173" y="457"/>
                </a:lnTo>
                <a:lnTo>
                  <a:pt x="174" y="443"/>
                </a:lnTo>
                <a:lnTo>
                  <a:pt x="177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3" y="387"/>
                </a:lnTo>
                <a:lnTo>
                  <a:pt x="223" y="368"/>
                </a:lnTo>
                <a:lnTo>
                  <a:pt x="245" y="351"/>
                </a:lnTo>
                <a:lnTo>
                  <a:pt x="270" y="334"/>
                </a:lnTo>
                <a:lnTo>
                  <a:pt x="324" y="302"/>
                </a:lnTo>
                <a:lnTo>
                  <a:pt x="375" y="270"/>
                </a:lnTo>
                <a:lnTo>
                  <a:pt x="399" y="252"/>
                </a:lnTo>
                <a:lnTo>
                  <a:pt x="419" y="232"/>
                </a:lnTo>
                <a:lnTo>
                  <a:pt x="428" y="222"/>
                </a:lnTo>
                <a:lnTo>
                  <a:pt x="435" y="211"/>
                </a:lnTo>
                <a:lnTo>
                  <a:pt x="442" y="200"/>
                </a:lnTo>
                <a:lnTo>
                  <a:pt x="447" y="188"/>
                </a:lnTo>
                <a:lnTo>
                  <a:pt x="451" y="175"/>
                </a:lnTo>
                <a:lnTo>
                  <a:pt x="453" y="161"/>
                </a:lnTo>
                <a:lnTo>
                  <a:pt x="454" y="147"/>
                </a:lnTo>
                <a:lnTo>
                  <a:pt x="453" y="132"/>
                </a:lnTo>
                <a:lnTo>
                  <a:pt x="450" y="119"/>
                </a:lnTo>
                <a:lnTo>
                  <a:pt x="447" y="109"/>
                </a:lnTo>
                <a:lnTo>
                  <a:pt x="442" y="99"/>
                </a:lnTo>
                <a:lnTo>
                  <a:pt x="435" y="92"/>
                </a:lnTo>
                <a:lnTo>
                  <a:pt x="428" y="85"/>
                </a:lnTo>
                <a:lnTo>
                  <a:pt x="420" y="79"/>
                </a:lnTo>
                <a:lnTo>
                  <a:pt x="410" y="75"/>
                </a:lnTo>
                <a:lnTo>
                  <a:pt x="400" y="72"/>
                </a:lnTo>
                <a:lnTo>
                  <a:pt x="390" y="70"/>
                </a:lnTo>
                <a:lnTo>
                  <a:pt x="379" y="69"/>
                </a:lnTo>
                <a:lnTo>
                  <a:pt x="355" y="70"/>
                </a:lnTo>
                <a:lnTo>
                  <a:pt x="331" y="74"/>
                </a:lnTo>
                <a:lnTo>
                  <a:pt x="307" y="82"/>
                </a:lnTo>
                <a:lnTo>
                  <a:pt x="284" y="91"/>
                </a:lnTo>
                <a:lnTo>
                  <a:pt x="262" y="103"/>
                </a:lnTo>
                <a:lnTo>
                  <a:pt x="244" y="116"/>
                </a:lnTo>
                <a:lnTo>
                  <a:pt x="235" y="123"/>
                </a:lnTo>
                <a:lnTo>
                  <a:pt x="228" y="130"/>
                </a:lnTo>
                <a:lnTo>
                  <a:pt x="223" y="138"/>
                </a:lnTo>
                <a:lnTo>
                  <a:pt x="218" y="145"/>
                </a:lnTo>
                <a:lnTo>
                  <a:pt x="214" y="153"/>
                </a:lnTo>
                <a:lnTo>
                  <a:pt x="213" y="161"/>
                </a:lnTo>
                <a:lnTo>
                  <a:pt x="212" y="168"/>
                </a:lnTo>
                <a:lnTo>
                  <a:pt x="214" y="175"/>
                </a:lnTo>
                <a:lnTo>
                  <a:pt x="217" y="183"/>
                </a:lnTo>
                <a:lnTo>
                  <a:pt x="222" y="190"/>
                </a:lnTo>
                <a:lnTo>
                  <a:pt x="226" y="194"/>
                </a:lnTo>
                <a:lnTo>
                  <a:pt x="231" y="198"/>
                </a:lnTo>
                <a:lnTo>
                  <a:pt x="235" y="200"/>
                </a:lnTo>
                <a:lnTo>
                  <a:pt x="240" y="202"/>
                </a:lnTo>
                <a:lnTo>
                  <a:pt x="244" y="203"/>
                </a:lnTo>
                <a:lnTo>
                  <a:pt x="248" y="202"/>
                </a:lnTo>
                <a:lnTo>
                  <a:pt x="253" y="201"/>
                </a:lnTo>
                <a:lnTo>
                  <a:pt x="256" y="199"/>
                </a:lnTo>
                <a:lnTo>
                  <a:pt x="260" y="197"/>
                </a:lnTo>
                <a:lnTo>
                  <a:pt x="264" y="193"/>
                </a:lnTo>
                <a:lnTo>
                  <a:pt x="267" y="190"/>
                </a:lnTo>
                <a:lnTo>
                  <a:pt x="270" y="185"/>
                </a:lnTo>
                <a:lnTo>
                  <a:pt x="276" y="174"/>
                </a:lnTo>
                <a:lnTo>
                  <a:pt x="280" y="162"/>
                </a:lnTo>
                <a:lnTo>
                  <a:pt x="283" y="148"/>
                </a:lnTo>
                <a:lnTo>
                  <a:pt x="284" y="134"/>
                </a:lnTo>
                <a:lnTo>
                  <a:pt x="284" y="119"/>
                </a:lnTo>
                <a:lnTo>
                  <a:pt x="281" y="103"/>
                </a:lnTo>
                <a:lnTo>
                  <a:pt x="277" y="89"/>
                </a:lnTo>
                <a:lnTo>
                  <a:pt x="270" y="74"/>
                </a:lnTo>
                <a:lnTo>
                  <a:pt x="266" y="68"/>
                </a:lnTo>
                <a:lnTo>
                  <a:pt x="261" y="61"/>
                </a:lnTo>
                <a:lnTo>
                  <a:pt x="256" y="55"/>
                </a:lnTo>
                <a:lnTo>
                  <a:pt x="250" y="50"/>
                </a:lnTo>
                <a:lnTo>
                  <a:pt x="242" y="44"/>
                </a:lnTo>
                <a:lnTo>
                  <a:pt x="231" y="37"/>
                </a:lnTo>
                <a:lnTo>
                  <a:pt x="218" y="30"/>
                </a:lnTo>
                <a:lnTo>
                  <a:pt x="203" y="23"/>
                </a:lnTo>
                <a:lnTo>
                  <a:pt x="187" y="16"/>
                </a:lnTo>
                <a:lnTo>
                  <a:pt x="169" y="10"/>
                </a:lnTo>
                <a:lnTo>
                  <a:pt x="151" y="5"/>
                </a:lnTo>
                <a:lnTo>
                  <a:pt x="132" y="2"/>
                </a:lnTo>
                <a:lnTo>
                  <a:pt x="113" y="0"/>
                </a:lnTo>
                <a:lnTo>
                  <a:pt x="94" y="1"/>
                </a:lnTo>
                <a:lnTo>
                  <a:pt x="76" y="4"/>
                </a:lnTo>
                <a:lnTo>
                  <a:pt x="67" y="6"/>
                </a:lnTo>
                <a:lnTo>
                  <a:pt x="59" y="10"/>
                </a:lnTo>
                <a:lnTo>
                  <a:pt x="50" y="14"/>
                </a:lnTo>
                <a:lnTo>
                  <a:pt x="42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7" y="355"/>
                </a:lnTo>
                <a:lnTo>
                  <a:pt x="248" y="378"/>
                </a:lnTo>
                <a:lnTo>
                  <a:pt x="264" y="400"/>
                </a:lnTo>
                <a:lnTo>
                  <a:pt x="270" y="411"/>
                </a:lnTo>
                <a:lnTo>
                  <a:pt x="275" y="422"/>
                </a:lnTo>
                <a:lnTo>
                  <a:pt x="278" y="432"/>
                </a:lnTo>
                <a:lnTo>
                  <a:pt x="280" y="443"/>
                </a:lnTo>
                <a:lnTo>
                  <a:pt x="281" y="483"/>
                </a:lnTo>
                <a:lnTo>
                  <a:pt x="281" y="540"/>
                </a:lnTo>
                <a:lnTo>
                  <a:pt x="278" y="682"/>
                </a:lnTo>
                <a:lnTo>
                  <a:pt x="273" y="864"/>
                </a:lnTo>
                <a:lnTo>
                  <a:pt x="165" y="864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350" name="Straight Connector 349"/>
          <p:cNvSpPr/>
          <p:nvPr/>
        </p:nvSpPr>
        <p:spPr>
          <a:xfrm>
            <a:off x="403920" y="79200"/>
            <a:ext cx="0" cy="61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Straight Connector 350"/>
          <p:cNvSpPr/>
          <p:nvPr/>
        </p:nvSpPr>
        <p:spPr>
          <a:xfrm flipH="1">
            <a:off x="615240" y="167760"/>
            <a:ext cx="4320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Straight Connector 351"/>
          <p:cNvSpPr/>
          <p:nvPr/>
        </p:nvSpPr>
        <p:spPr>
          <a:xfrm flipH="1">
            <a:off x="664200" y="405000"/>
            <a:ext cx="61200" cy="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Straight Connector 352"/>
          <p:cNvSpPr/>
          <p:nvPr/>
        </p:nvSpPr>
        <p:spPr>
          <a:xfrm>
            <a:off x="149040" y="167760"/>
            <a:ext cx="4356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Straight Connector 353"/>
          <p:cNvSpPr/>
          <p:nvPr/>
        </p:nvSpPr>
        <p:spPr>
          <a:xfrm>
            <a:off x="82080" y="405000"/>
            <a:ext cx="61200" cy="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Freeform: Shape 354"/>
          <p:cNvSpPr/>
          <p:nvPr/>
        </p:nvSpPr>
        <p:spPr>
          <a:xfrm>
            <a:off x="212040" y="216720"/>
            <a:ext cx="357120" cy="429840"/>
          </a:xfrm>
          <a:custGeom>
            <a:avLst/>
            <a:gdLst/>
            <a:ahLst/>
            <a:cxnLst/>
            <a:rect l="0" t="0" r="r" b="b"/>
            <a:pathLst>
              <a:path w="992" h="1194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5" y="144"/>
                </a:lnTo>
                <a:lnTo>
                  <a:pt x="123" y="168"/>
                </a:lnTo>
                <a:lnTo>
                  <a:pt x="103" y="193"/>
                </a:lnTo>
                <a:lnTo>
                  <a:pt x="85" y="219"/>
                </a:lnTo>
                <a:lnTo>
                  <a:pt x="67" y="248"/>
                </a:lnTo>
                <a:lnTo>
                  <a:pt x="51" y="278"/>
                </a:lnTo>
                <a:lnTo>
                  <a:pt x="37" y="307"/>
                </a:lnTo>
                <a:lnTo>
                  <a:pt x="26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30"/>
                </a:lnTo>
                <a:lnTo>
                  <a:pt x="1" y="462"/>
                </a:lnTo>
                <a:lnTo>
                  <a:pt x="0" y="496"/>
                </a:lnTo>
                <a:lnTo>
                  <a:pt x="0" y="496"/>
                </a:lnTo>
                <a:lnTo>
                  <a:pt x="0" y="496"/>
                </a:lnTo>
                <a:lnTo>
                  <a:pt x="1" y="529"/>
                </a:lnTo>
                <a:lnTo>
                  <a:pt x="4" y="562"/>
                </a:lnTo>
                <a:lnTo>
                  <a:pt x="10" y="593"/>
                </a:lnTo>
                <a:lnTo>
                  <a:pt x="17" y="624"/>
                </a:lnTo>
                <a:lnTo>
                  <a:pt x="26" y="654"/>
                </a:lnTo>
                <a:lnTo>
                  <a:pt x="37" y="684"/>
                </a:lnTo>
                <a:lnTo>
                  <a:pt x="51" y="713"/>
                </a:lnTo>
                <a:lnTo>
                  <a:pt x="67" y="743"/>
                </a:lnTo>
                <a:lnTo>
                  <a:pt x="85" y="771"/>
                </a:lnTo>
                <a:lnTo>
                  <a:pt x="103" y="798"/>
                </a:lnTo>
                <a:lnTo>
                  <a:pt x="123" y="823"/>
                </a:lnTo>
                <a:lnTo>
                  <a:pt x="145" y="846"/>
                </a:lnTo>
                <a:lnTo>
                  <a:pt x="168" y="868"/>
                </a:lnTo>
                <a:lnTo>
                  <a:pt x="193" y="888"/>
                </a:lnTo>
                <a:lnTo>
                  <a:pt x="219" y="906"/>
                </a:lnTo>
                <a:lnTo>
                  <a:pt x="248" y="924"/>
                </a:lnTo>
                <a:lnTo>
                  <a:pt x="269" y="936"/>
                </a:lnTo>
                <a:lnTo>
                  <a:pt x="290" y="946"/>
                </a:lnTo>
                <a:lnTo>
                  <a:pt x="310" y="955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3"/>
                </a:lnTo>
                <a:lnTo>
                  <a:pt x="337" y="1158"/>
                </a:lnTo>
                <a:lnTo>
                  <a:pt x="339" y="1163"/>
                </a:lnTo>
                <a:lnTo>
                  <a:pt x="342" y="1168"/>
                </a:lnTo>
                <a:lnTo>
                  <a:pt x="345" y="1173"/>
                </a:lnTo>
                <a:lnTo>
                  <a:pt x="349" y="1177"/>
                </a:lnTo>
                <a:lnTo>
                  <a:pt x="353" y="1181"/>
                </a:lnTo>
                <a:lnTo>
                  <a:pt x="358" y="1184"/>
                </a:lnTo>
                <a:lnTo>
                  <a:pt x="363" y="1187"/>
                </a:lnTo>
                <a:lnTo>
                  <a:pt x="368" y="1189"/>
                </a:lnTo>
                <a:lnTo>
                  <a:pt x="373" y="1191"/>
                </a:lnTo>
                <a:lnTo>
                  <a:pt x="379" y="1193"/>
                </a:lnTo>
                <a:lnTo>
                  <a:pt x="385" y="1194"/>
                </a:lnTo>
                <a:lnTo>
                  <a:pt x="391" y="1194"/>
                </a:lnTo>
                <a:lnTo>
                  <a:pt x="602" y="1194"/>
                </a:lnTo>
                <a:lnTo>
                  <a:pt x="608" y="1194"/>
                </a:lnTo>
                <a:lnTo>
                  <a:pt x="614" y="1193"/>
                </a:lnTo>
                <a:lnTo>
                  <a:pt x="619" y="1191"/>
                </a:lnTo>
                <a:lnTo>
                  <a:pt x="625" y="1189"/>
                </a:lnTo>
                <a:lnTo>
                  <a:pt x="630" y="1187"/>
                </a:lnTo>
                <a:lnTo>
                  <a:pt x="634" y="1184"/>
                </a:lnTo>
                <a:lnTo>
                  <a:pt x="639" y="1181"/>
                </a:lnTo>
                <a:lnTo>
                  <a:pt x="643" y="1177"/>
                </a:lnTo>
                <a:lnTo>
                  <a:pt x="647" y="1173"/>
                </a:lnTo>
                <a:lnTo>
                  <a:pt x="650" y="1168"/>
                </a:lnTo>
                <a:lnTo>
                  <a:pt x="653" y="1163"/>
                </a:lnTo>
                <a:lnTo>
                  <a:pt x="655" y="1158"/>
                </a:lnTo>
                <a:lnTo>
                  <a:pt x="657" y="1153"/>
                </a:lnTo>
                <a:lnTo>
                  <a:pt x="659" y="1147"/>
                </a:lnTo>
                <a:lnTo>
                  <a:pt x="660" y="1141"/>
                </a:lnTo>
                <a:lnTo>
                  <a:pt x="660" y="1135"/>
                </a:lnTo>
                <a:lnTo>
                  <a:pt x="660" y="963"/>
                </a:lnTo>
                <a:lnTo>
                  <a:pt x="660" y="963"/>
                </a:lnTo>
                <a:lnTo>
                  <a:pt x="660" y="963"/>
                </a:lnTo>
                <a:lnTo>
                  <a:pt x="682" y="955"/>
                </a:lnTo>
                <a:lnTo>
                  <a:pt x="703" y="945"/>
                </a:lnTo>
                <a:lnTo>
                  <a:pt x="723" y="935"/>
                </a:lnTo>
                <a:lnTo>
                  <a:pt x="744" y="924"/>
                </a:lnTo>
                <a:lnTo>
                  <a:pt x="772" y="906"/>
                </a:lnTo>
                <a:lnTo>
                  <a:pt x="799" y="888"/>
                </a:lnTo>
                <a:lnTo>
                  <a:pt x="824" y="867"/>
                </a:lnTo>
                <a:lnTo>
                  <a:pt x="847" y="846"/>
                </a:lnTo>
                <a:lnTo>
                  <a:pt x="869" y="823"/>
                </a:lnTo>
                <a:lnTo>
                  <a:pt x="889" y="798"/>
                </a:lnTo>
                <a:lnTo>
                  <a:pt x="907" y="771"/>
                </a:lnTo>
                <a:lnTo>
                  <a:pt x="925" y="743"/>
                </a:lnTo>
                <a:lnTo>
                  <a:pt x="941" y="713"/>
                </a:lnTo>
                <a:lnTo>
                  <a:pt x="955" y="684"/>
                </a:lnTo>
                <a:lnTo>
                  <a:pt x="966" y="654"/>
                </a:lnTo>
                <a:lnTo>
                  <a:pt x="976" y="624"/>
                </a:lnTo>
                <a:lnTo>
                  <a:pt x="983" y="593"/>
                </a:lnTo>
                <a:lnTo>
                  <a:pt x="988" y="562"/>
                </a:lnTo>
                <a:lnTo>
                  <a:pt x="991" y="529"/>
                </a:lnTo>
                <a:lnTo>
                  <a:pt x="992" y="496"/>
                </a:lnTo>
                <a:lnTo>
                  <a:pt x="992" y="496"/>
                </a:lnTo>
                <a:lnTo>
                  <a:pt x="992" y="496"/>
                </a:lnTo>
                <a:lnTo>
                  <a:pt x="991" y="462"/>
                </a:lnTo>
                <a:lnTo>
                  <a:pt x="988" y="430"/>
                </a:lnTo>
                <a:lnTo>
                  <a:pt x="983" y="398"/>
                </a:lnTo>
                <a:lnTo>
                  <a:pt x="976" y="367"/>
                </a:lnTo>
                <a:lnTo>
                  <a:pt x="966" y="337"/>
                </a:lnTo>
                <a:lnTo>
                  <a:pt x="955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9" y="193"/>
                </a:lnTo>
                <a:lnTo>
                  <a:pt x="869" y="168"/>
                </a:lnTo>
                <a:lnTo>
                  <a:pt x="847" y="144"/>
                </a:lnTo>
                <a:lnTo>
                  <a:pt x="824" y="123"/>
                </a:lnTo>
                <a:lnTo>
                  <a:pt x="799" y="103"/>
                </a:lnTo>
                <a:lnTo>
                  <a:pt x="773" y="84"/>
                </a:lnTo>
                <a:lnTo>
                  <a:pt x="744" y="66"/>
                </a:lnTo>
                <a:lnTo>
                  <a:pt x="714" y="50"/>
                </a:lnTo>
                <a:lnTo>
                  <a:pt x="685" y="36"/>
                </a:lnTo>
                <a:lnTo>
                  <a:pt x="655" y="25"/>
                </a:lnTo>
                <a:lnTo>
                  <a:pt x="624" y="16"/>
                </a:lnTo>
                <a:lnTo>
                  <a:pt x="594" y="9"/>
                </a:lnTo>
                <a:lnTo>
                  <a:pt x="562" y="4"/>
                </a:lnTo>
                <a:lnTo>
                  <a:pt x="530" y="1"/>
                </a:lnTo>
                <a:lnTo>
                  <a:pt x="496" y="0"/>
                </a:lnTo>
                <a:close/>
              </a:path>
            </a:pathLst>
          </a:custGeom>
          <a:noFill/>
          <a:ln w="28800" cap="sq">
            <a:solidFill>
              <a:srgbClr val="000000"/>
            </a:solidFill>
            <a:miter/>
          </a:ln>
        </p:spPr>
      </p:sp>
      <p:sp>
        <p:nvSpPr>
          <p:cNvPr id="356" name="Freeform: Shape 355"/>
          <p:cNvSpPr/>
          <p:nvPr/>
        </p:nvSpPr>
        <p:spPr>
          <a:xfrm>
            <a:off x="306720" y="646560"/>
            <a:ext cx="167760" cy="41760"/>
          </a:xfrm>
          <a:custGeom>
            <a:avLst/>
            <a:gdLst/>
            <a:ahLst/>
            <a:cxnLst/>
            <a:rect l="0" t="0" r="r" b="b"/>
            <a:pathLst>
              <a:path w="466" h="116">
                <a:moveTo>
                  <a:pt x="233" y="116"/>
                </a:moveTo>
                <a:lnTo>
                  <a:pt x="408" y="116"/>
                </a:lnTo>
                <a:lnTo>
                  <a:pt x="414" y="116"/>
                </a:lnTo>
                <a:lnTo>
                  <a:pt x="420" y="115"/>
                </a:lnTo>
                <a:lnTo>
                  <a:pt x="425" y="113"/>
                </a:lnTo>
                <a:lnTo>
                  <a:pt x="431" y="111"/>
                </a:lnTo>
                <a:lnTo>
                  <a:pt x="436" y="109"/>
                </a:lnTo>
                <a:lnTo>
                  <a:pt x="440" y="106"/>
                </a:lnTo>
                <a:lnTo>
                  <a:pt x="445" y="103"/>
                </a:lnTo>
                <a:lnTo>
                  <a:pt x="449" y="99"/>
                </a:lnTo>
                <a:lnTo>
                  <a:pt x="453" y="95"/>
                </a:lnTo>
                <a:lnTo>
                  <a:pt x="456" y="90"/>
                </a:lnTo>
                <a:lnTo>
                  <a:pt x="459" y="86"/>
                </a:lnTo>
                <a:lnTo>
                  <a:pt x="461" y="81"/>
                </a:lnTo>
                <a:lnTo>
                  <a:pt x="463" y="75"/>
                </a:lnTo>
                <a:lnTo>
                  <a:pt x="465" y="70"/>
                </a:lnTo>
                <a:lnTo>
                  <a:pt x="466" y="64"/>
                </a:lnTo>
                <a:lnTo>
                  <a:pt x="466" y="58"/>
                </a:lnTo>
                <a:lnTo>
                  <a:pt x="466" y="52"/>
                </a:lnTo>
                <a:lnTo>
                  <a:pt x="465" y="46"/>
                </a:lnTo>
                <a:lnTo>
                  <a:pt x="463" y="41"/>
                </a:lnTo>
                <a:lnTo>
                  <a:pt x="461" y="35"/>
                </a:lnTo>
                <a:lnTo>
                  <a:pt x="459" y="30"/>
                </a:lnTo>
                <a:lnTo>
                  <a:pt x="456" y="26"/>
                </a:lnTo>
                <a:lnTo>
                  <a:pt x="453" y="21"/>
                </a:lnTo>
                <a:lnTo>
                  <a:pt x="449" y="17"/>
                </a:lnTo>
                <a:lnTo>
                  <a:pt x="445" y="13"/>
                </a:lnTo>
                <a:lnTo>
                  <a:pt x="440" y="10"/>
                </a:lnTo>
                <a:lnTo>
                  <a:pt x="436" y="7"/>
                </a:lnTo>
                <a:lnTo>
                  <a:pt x="431" y="5"/>
                </a:lnTo>
                <a:lnTo>
                  <a:pt x="425" y="3"/>
                </a:lnTo>
                <a:lnTo>
                  <a:pt x="420" y="1"/>
                </a:lnTo>
                <a:lnTo>
                  <a:pt x="414" y="0"/>
                </a:lnTo>
                <a:lnTo>
                  <a:pt x="40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1" y="109"/>
                </a:lnTo>
                <a:lnTo>
                  <a:pt x="36" y="111"/>
                </a:lnTo>
                <a:lnTo>
                  <a:pt x="41" y="113"/>
                </a:lnTo>
                <a:lnTo>
                  <a:pt x="47" y="115"/>
                </a:lnTo>
                <a:lnTo>
                  <a:pt x="53" y="116"/>
                </a:lnTo>
                <a:lnTo>
                  <a:pt x="59" y="116"/>
                </a:lnTo>
                <a:lnTo>
                  <a:pt x="233" y="116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357" name="Freeform: Shape 356"/>
          <p:cNvSpPr/>
          <p:nvPr/>
        </p:nvSpPr>
        <p:spPr>
          <a:xfrm>
            <a:off x="322920" y="687600"/>
            <a:ext cx="135360" cy="42120"/>
          </a:xfrm>
          <a:custGeom>
            <a:avLst/>
            <a:gdLst/>
            <a:ahLst/>
            <a:cxnLst/>
            <a:rect l="0" t="0" r="r" b="b"/>
            <a:pathLst>
              <a:path w="376" h="117">
                <a:moveTo>
                  <a:pt x="188" y="117"/>
                </a:moveTo>
                <a:lnTo>
                  <a:pt x="318" y="117"/>
                </a:lnTo>
                <a:lnTo>
                  <a:pt x="324" y="117"/>
                </a:lnTo>
                <a:lnTo>
                  <a:pt x="330" y="116"/>
                </a:lnTo>
                <a:lnTo>
                  <a:pt x="335" y="114"/>
                </a:lnTo>
                <a:lnTo>
                  <a:pt x="341" y="112"/>
                </a:lnTo>
                <a:lnTo>
                  <a:pt x="346" y="110"/>
                </a:lnTo>
                <a:lnTo>
                  <a:pt x="350" y="107"/>
                </a:lnTo>
                <a:lnTo>
                  <a:pt x="355" y="104"/>
                </a:lnTo>
                <a:lnTo>
                  <a:pt x="359" y="100"/>
                </a:lnTo>
                <a:lnTo>
                  <a:pt x="363" y="96"/>
                </a:lnTo>
                <a:lnTo>
                  <a:pt x="366" y="91"/>
                </a:lnTo>
                <a:lnTo>
                  <a:pt x="369" y="87"/>
                </a:lnTo>
                <a:lnTo>
                  <a:pt x="371" y="82"/>
                </a:lnTo>
                <a:lnTo>
                  <a:pt x="373" y="76"/>
                </a:lnTo>
                <a:lnTo>
                  <a:pt x="375" y="71"/>
                </a:lnTo>
                <a:lnTo>
                  <a:pt x="376" y="65"/>
                </a:lnTo>
                <a:lnTo>
                  <a:pt x="376" y="59"/>
                </a:lnTo>
                <a:lnTo>
                  <a:pt x="376" y="59"/>
                </a:lnTo>
                <a:lnTo>
                  <a:pt x="376" y="53"/>
                </a:lnTo>
                <a:lnTo>
                  <a:pt x="375" y="47"/>
                </a:lnTo>
                <a:lnTo>
                  <a:pt x="373" y="41"/>
                </a:lnTo>
                <a:lnTo>
                  <a:pt x="371" y="36"/>
                </a:lnTo>
                <a:lnTo>
                  <a:pt x="369" y="31"/>
                </a:lnTo>
                <a:lnTo>
                  <a:pt x="366" y="26"/>
                </a:lnTo>
                <a:lnTo>
                  <a:pt x="363" y="21"/>
                </a:lnTo>
                <a:lnTo>
                  <a:pt x="359" y="17"/>
                </a:lnTo>
                <a:lnTo>
                  <a:pt x="355" y="13"/>
                </a:lnTo>
                <a:lnTo>
                  <a:pt x="350" y="10"/>
                </a:lnTo>
                <a:lnTo>
                  <a:pt x="346" y="7"/>
                </a:lnTo>
                <a:lnTo>
                  <a:pt x="341" y="5"/>
                </a:lnTo>
                <a:lnTo>
                  <a:pt x="335" y="3"/>
                </a:lnTo>
                <a:lnTo>
                  <a:pt x="330" y="1"/>
                </a:lnTo>
                <a:lnTo>
                  <a:pt x="324" y="0"/>
                </a:lnTo>
                <a:lnTo>
                  <a:pt x="31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1"/>
                </a:lnTo>
                <a:lnTo>
                  <a:pt x="5" y="36"/>
                </a:lnTo>
                <a:lnTo>
                  <a:pt x="3" y="41"/>
                </a:lnTo>
                <a:lnTo>
                  <a:pt x="1" y="47"/>
                </a:lnTo>
                <a:lnTo>
                  <a:pt x="0" y="53"/>
                </a:lnTo>
                <a:lnTo>
                  <a:pt x="0" y="59"/>
                </a:lnTo>
                <a:lnTo>
                  <a:pt x="0" y="59"/>
                </a:lnTo>
                <a:lnTo>
                  <a:pt x="0" y="65"/>
                </a:lnTo>
                <a:lnTo>
                  <a:pt x="1" y="71"/>
                </a:lnTo>
                <a:lnTo>
                  <a:pt x="3" y="76"/>
                </a:lnTo>
                <a:lnTo>
                  <a:pt x="5" y="82"/>
                </a:lnTo>
                <a:lnTo>
                  <a:pt x="7" y="87"/>
                </a:lnTo>
                <a:lnTo>
                  <a:pt x="10" y="91"/>
                </a:lnTo>
                <a:lnTo>
                  <a:pt x="13" y="96"/>
                </a:lnTo>
                <a:lnTo>
                  <a:pt x="17" y="100"/>
                </a:lnTo>
                <a:lnTo>
                  <a:pt x="21" y="104"/>
                </a:lnTo>
                <a:lnTo>
                  <a:pt x="26" y="107"/>
                </a:lnTo>
                <a:lnTo>
                  <a:pt x="31" y="110"/>
                </a:lnTo>
                <a:lnTo>
                  <a:pt x="36" y="112"/>
                </a:lnTo>
                <a:lnTo>
                  <a:pt x="41" y="114"/>
                </a:lnTo>
                <a:lnTo>
                  <a:pt x="47" y="116"/>
                </a:lnTo>
                <a:lnTo>
                  <a:pt x="53" y="117"/>
                </a:lnTo>
                <a:lnTo>
                  <a:pt x="59" y="117"/>
                </a:lnTo>
                <a:lnTo>
                  <a:pt x="188" y="117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358" name="Freeform: Shape 357"/>
          <p:cNvSpPr/>
          <p:nvPr/>
        </p:nvSpPr>
        <p:spPr>
          <a:xfrm>
            <a:off x="309600" y="335160"/>
            <a:ext cx="163800" cy="311400"/>
          </a:xfrm>
          <a:custGeom>
            <a:avLst/>
            <a:gdLst/>
            <a:ahLst/>
            <a:cxnLst/>
            <a:rect l="0" t="0" r="r" b="b"/>
            <a:pathLst>
              <a:path w="455" h="865">
                <a:moveTo>
                  <a:pt x="165" y="865"/>
                </a:moveTo>
                <a:lnTo>
                  <a:pt x="173" y="457"/>
                </a:lnTo>
                <a:lnTo>
                  <a:pt x="174" y="443"/>
                </a:lnTo>
                <a:lnTo>
                  <a:pt x="178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4" y="387"/>
                </a:lnTo>
                <a:lnTo>
                  <a:pt x="223" y="368"/>
                </a:lnTo>
                <a:lnTo>
                  <a:pt x="246" y="351"/>
                </a:lnTo>
                <a:lnTo>
                  <a:pt x="271" y="334"/>
                </a:lnTo>
                <a:lnTo>
                  <a:pt x="324" y="302"/>
                </a:lnTo>
                <a:lnTo>
                  <a:pt x="376" y="270"/>
                </a:lnTo>
                <a:lnTo>
                  <a:pt x="400" y="252"/>
                </a:lnTo>
                <a:lnTo>
                  <a:pt x="420" y="232"/>
                </a:lnTo>
                <a:lnTo>
                  <a:pt x="429" y="222"/>
                </a:lnTo>
                <a:lnTo>
                  <a:pt x="436" y="211"/>
                </a:lnTo>
                <a:lnTo>
                  <a:pt x="443" y="200"/>
                </a:lnTo>
                <a:lnTo>
                  <a:pt x="448" y="188"/>
                </a:lnTo>
                <a:lnTo>
                  <a:pt x="452" y="175"/>
                </a:lnTo>
                <a:lnTo>
                  <a:pt x="454" y="161"/>
                </a:lnTo>
                <a:lnTo>
                  <a:pt x="455" y="147"/>
                </a:lnTo>
                <a:lnTo>
                  <a:pt x="454" y="132"/>
                </a:lnTo>
                <a:lnTo>
                  <a:pt x="451" y="119"/>
                </a:lnTo>
                <a:lnTo>
                  <a:pt x="448" y="109"/>
                </a:lnTo>
                <a:lnTo>
                  <a:pt x="443" y="99"/>
                </a:lnTo>
                <a:lnTo>
                  <a:pt x="436" y="91"/>
                </a:lnTo>
                <a:lnTo>
                  <a:pt x="429" y="85"/>
                </a:lnTo>
                <a:lnTo>
                  <a:pt x="421" y="79"/>
                </a:lnTo>
                <a:lnTo>
                  <a:pt x="411" y="75"/>
                </a:lnTo>
                <a:lnTo>
                  <a:pt x="401" y="72"/>
                </a:lnTo>
                <a:lnTo>
                  <a:pt x="391" y="70"/>
                </a:lnTo>
                <a:lnTo>
                  <a:pt x="380" y="69"/>
                </a:lnTo>
                <a:lnTo>
                  <a:pt x="356" y="70"/>
                </a:lnTo>
                <a:lnTo>
                  <a:pt x="332" y="74"/>
                </a:lnTo>
                <a:lnTo>
                  <a:pt x="308" y="81"/>
                </a:lnTo>
                <a:lnTo>
                  <a:pt x="285" y="91"/>
                </a:lnTo>
                <a:lnTo>
                  <a:pt x="263" y="103"/>
                </a:lnTo>
                <a:lnTo>
                  <a:pt x="245" y="116"/>
                </a:lnTo>
                <a:lnTo>
                  <a:pt x="236" y="123"/>
                </a:lnTo>
                <a:lnTo>
                  <a:pt x="229" y="130"/>
                </a:lnTo>
                <a:lnTo>
                  <a:pt x="224" y="138"/>
                </a:lnTo>
                <a:lnTo>
                  <a:pt x="219" y="145"/>
                </a:lnTo>
                <a:lnTo>
                  <a:pt x="215" y="153"/>
                </a:lnTo>
                <a:lnTo>
                  <a:pt x="214" y="160"/>
                </a:lnTo>
                <a:lnTo>
                  <a:pt x="213" y="168"/>
                </a:lnTo>
                <a:lnTo>
                  <a:pt x="215" y="175"/>
                </a:lnTo>
                <a:lnTo>
                  <a:pt x="218" y="183"/>
                </a:lnTo>
                <a:lnTo>
                  <a:pt x="223" y="190"/>
                </a:lnTo>
                <a:lnTo>
                  <a:pt x="227" y="194"/>
                </a:lnTo>
                <a:lnTo>
                  <a:pt x="232" y="198"/>
                </a:lnTo>
                <a:lnTo>
                  <a:pt x="236" y="200"/>
                </a:lnTo>
                <a:lnTo>
                  <a:pt x="241" y="202"/>
                </a:lnTo>
                <a:lnTo>
                  <a:pt x="245" y="203"/>
                </a:lnTo>
                <a:lnTo>
                  <a:pt x="249" y="202"/>
                </a:lnTo>
                <a:lnTo>
                  <a:pt x="254" y="201"/>
                </a:lnTo>
                <a:lnTo>
                  <a:pt x="257" y="199"/>
                </a:lnTo>
                <a:lnTo>
                  <a:pt x="261" y="197"/>
                </a:lnTo>
                <a:lnTo>
                  <a:pt x="265" y="194"/>
                </a:lnTo>
                <a:lnTo>
                  <a:pt x="268" y="190"/>
                </a:lnTo>
                <a:lnTo>
                  <a:pt x="271" y="185"/>
                </a:lnTo>
                <a:lnTo>
                  <a:pt x="277" y="175"/>
                </a:lnTo>
                <a:lnTo>
                  <a:pt x="281" y="162"/>
                </a:lnTo>
                <a:lnTo>
                  <a:pt x="284" y="149"/>
                </a:lnTo>
                <a:lnTo>
                  <a:pt x="285" y="134"/>
                </a:lnTo>
                <a:lnTo>
                  <a:pt x="285" y="119"/>
                </a:lnTo>
                <a:lnTo>
                  <a:pt x="282" y="104"/>
                </a:lnTo>
                <a:lnTo>
                  <a:pt x="278" y="89"/>
                </a:lnTo>
                <a:lnTo>
                  <a:pt x="271" y="75"/>
                </a:lnTo>
                <a:lnTo>
                  <a:pt x="267" y="69"/>
                </a:lnTo>
                <a:lnTo>
                  <a:pt x="262" y="62"/>
                </a:lnTo>
                <a:lnTo>
                  <a:pt x="257" y="56"/>
                </a:lnTo>
                <a:lnTo>
                  <a:pt x="251" y="51"/>
                </a:lnTo>
                <a:lnTo>
                  <a:pt x="242" y="44"/>
                </a:lnTo>
                <a:lnTo>
                  <a:pt x="232" y="38"/>
                </a:lnTo>
                <a:lnTo>
                  <a:pt x="219" y="30"/>
                </a:lnTo>
                <a:lnTo>
                  <a:pt x="204" y="23"/>
                </a:lnTo>
                <a:lnTo>
                  <a:pt x="187" y="16"/>
                </a:lnTo>
                <a:lnTo>
                  <a:pt x="170" y="10"/>
                </a:lnTo>
                <a:lnTo>
                  <a:pt x="151" y="5"/>
                </a:lnTo>
                <a:lnTo>
                  <a:pt x="133" y="2"/>
                </a:lnTo>
                <a:lnTo>
                  <a:pt x="114" y="0"/>
                </a:lnTo>
                <a:lnTo>
                  <a:pt x="95" y="1"/>
                </a:lnTo>
                <a:lnTo>
                  <a:pt x="76" y="4"/>
                </a:lnTo>
                <a:lnTo>
                  <a:pt x="68" y="6"/>
                </a:lnTo>
                <a:lnTo>
                  <a:pt x="59" y="10"/>
                </a:lnTo>
                <a:lnTo>
                  <a:pt x="51" y="14"/>
                </a:lnTo>
                <a:lnTo>
                  <a:pt x="43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8" y="355"/>
                </a:lnTo>
                <a:lnTo>
                  <a:pt x="248" y="378"/>
                </a:lnTo>
                <a:lnTo>
                  <a:pt x="265" y="400"/>
                </a:lnTo>
                <a:lnTo>
                  <a:pt x="271" y="411"/>
                </a:lnTo>
                <a:lnTo>
                  <a:pt x="276" y="422"/>
                </a:lnTo>
                <a:lnTo>
                  <a:pt x="279" y="432"/>
                </a:lnTo>
                <a:lnTo>
                  <a:pt x="281" y="443"/>
                </a:lnTo>
                <a:lnTo>
                  <a:pt x="282" y="482"/>
                </a:lnTo>
                <a:lnTo>
                  <a:pt x="282" y="541"/>
                </a:lnTo>
                <a:lnTo>
                  <a:pt x="279" y="682"/>
                </a:lnTo>
                <a:lnTo>
                  <a:pt x="274" y="865"/>
                </a:lnTo>
                <a:lnTo>
                  <a:pt x="165" y="865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359" name="Straight Connector 358"/>
          <p:cNvSpPr/>
          <p:nvPr/>
        </p:nvSpPr>
        <p:spPr>
          <a:xfrm>
            <a:off x="390600" y="58680"/>
            <a:ext cx="0" cy="615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Straight Connector 359"/>
          <p:cNvSpPr/>
          <p:nvPr/>
        </p:nvSpPr>
        <p:spPr>
          <a:xfrm flipH="1">
            <a:off x="601920" y="14760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Straight Connector 360"/>
          <p:cNvSpPr/>
          <p:nvPr/>
        </p:nvSpPr>
        <p:spPr>
          <a:xfrm flipH="1">
            <a:off x="650880" y="384480"/>
            <a:ext cx="61560" cy="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Straight Connector 361"/>
          <p:cNvSpPr/>
          <p:nvPr/>
        </p:nvSpPr>
        <p:spPr>
          <a:xfrm>
            <a:off x="136080" y="14760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Straight Connector 362"/>
          <p:cNvSpPr/>
          <p:nvPr/>
        </p:nvSpPr>
        <p:spPr>
          <a:xfrm>
            <a:off x="69120" y="384480"/>
            <a:ext cx="61200" cy="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Freeform: Shape 399"/>
          <p:cNvSpPr/>
          <p:nvPr/>
        </p:nvSpPr>
        <p:spPr>
          <a:xfrm>
            <a:off x="0" y="178920"/>
            <a:ext cx="4148640" cy="417240"/>
          </a:xfrm>
          <a:custGeom>
            <a:avLst/>
            <a:gdLst/>
            <a:ahLst/>
            <a:cxnLst/>
            <a:rect l="0" t="0" r="r" b="b"/>
            <a:pathLst>
              <a:path w="11524" h="1159">
                <a:moveTo>
                  <a:pt x="0" y="0"/>
                </a:moveTo>
                <a:lnTo>
                  <a:pt x="11524" y="0"/>
                </a:lnTo>
                <a:lnTo>
                  <a:pt x="11524" y="1159"/>
                </a:lnTo>
                <a:lnTo>
                  <a:pt x="0" y="1159"/>
                </a:lnTo>
                <a:lnTo>
                  <a:pt x="0" y="0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"/>
              </a:rPr>
              <a:t>Click to edit the title text format</a:t>
            </a:r>
          </a:p>
        </p:txBody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"/>
              </a:rPr>
              <a:t>Seventh Outline Level</a:t>
            </a:r>
          </a:p>
        </p:txBody>
      </p:sp>
      <p:sp>
        <p:nvSpPr>
          <p:cNvPr id="403" name="PlaceHolder 3"/>
          <p:cNvSpPr>
            <a:spLocks noGrp="1"/>
          </p:cNvSpPr>
          <p:nvPr>
            <p:ph type="dt" idx="19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04" name="PlaceHolder 4"/>
          <p:cNvSpPr>
            <a:spLocks noGrp="1"/>
          </p:cNvSpPr>
          <p:nvPr>
            <p:ph type="ftr" idx="20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05" name="PlaceHolder 5"/>
          <p:cNvSpPr>
            <a:spLocks noGrp="1"/>
          </p:cNvSpPr>
          <p:nvPr>
            <p:ph type="sldNum" idx="21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B92DEA8C-88FA-41FB-BA11-D6151C23A401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406" name="Freeform: Shape 405"/>
          <p:cNvSpPr/>
          <p:nvPr/>
        </p:nvSpPr>
        <p:spPr>
          <a:xfrm>
            <a:off x="8015400" y="3636360"/>
            <a:ext cx="1354680" cy="1630080"/>
          </a:xfrm>
          <a:custGeom>
            <a:avLst/>
            <a:gdLst/>
            <a:ahLst/>
            <a:cxnLst/>
            <a:rect l="0" t="0" r="r" b="b"/>
            <a:pathLst>
              <a:path w="3763" h="4528">
                <a:moveTo>
                  <a:pt x="1881" y="0"/>
                </a:moveTo>
                <a:lnTo>
                  <a:pt x="1881" y="0"/>
                </a:lnTo>
                <a:lnTo>
                  <a:pt x="1881" y="0"/>
                </a:lnTo>
                <a:lnTo>
                  <a:pt x="1753" y="4"/>
                </a:lnTo>
                <a:lnTo>
                  <a:pt x="1630" y="15"/>
                </a:lnTo>
                <a:lnTo>
                  <a:pt x="1510" y="34"/>
                </a:lnTo>
                <a:lnTo>
                  <a:pt x="1394" y="61"/>
                </a:lnTo>
                <a:lnTo>
                  <a:pt x="1279" y="96"/>
                </a:lnTo>
                <a:lnTo>
                  <a:pt x="1166" y="140"/>
                </a:lnTo>
                <a:lnTo>
                  <a:pt x="1053" y="191"/>
                </a:lnTo>
                <a:lnTo>
                  <a:pt x="941" y="252"/>
                </a:lnTo>
                <a:lnTo>
                  <a:pt x="832" y="319"/>
                </a:lnTo>
                <a:lnTo>
                  <a:pt x="731" y="390"/>
                </a:lnTo>
                <a:lnTo>
                  <a:pt x="637" y="467"/>
                </a:lnTo>
                <a:lnTo>
                  <a:pt x="549" y="548"/>
                </a:lnTo>
                <a:lnTo>
                  <a:pt x="467" y="636"/>
                </a:lnTo>
                <a:lnTo>
                  <a:pt x="391" y="730"/>
                </a:lnTo>
                <a:lnTo>
                  <a:pt x="319" y="831"/>
                </a:lnTo>
                <a:lnTo>
                  <a:pt x="252" y="940"/>
                </a:lnTo>
                <a:lnTo>
                  <a:pt x="191" y="1052"/>
                </a:lnTo>
                <a:lnTo>
                  <a:pt x="139" y="1165"/>
                </a:lnTo>
                <a:lnTo>
                  <a:pt x="96" y="1278"/>
                </a:lnTo>
                <a:lnTo>
                  <a:pt x="61" y="1393"/>
                </a:lnTo>
                <a:lnTo>
                  <a:pt x="34" y="1510"/>
                </a:lnTo>
                <a:lnTo>
                  <a:pt x="15" y="1630"/>
                </a:lnTo>
                <a:lnTo>
                  <a:pt x="4" y="1753"/>
                </a:lnTo>
                <a:lnTo>
                  <a:pt x="0" y="1881"/>
                </a:lnTo>
                <a:lnTo>
                  <a:pt x="0" y="1881"/>
                </a:lnTo>
                <a:lnTo>
                  <a:pt x="0" y="1881"/>
                </a:lnTo>
                <a:lnTo>
                  <a:pt x="4" y="2008"/>
                </a:lnTo>
                <a:lnTo>
                  <a:pt x="15" y="2131"/>
                </a:lnTo>
                <a:lnTo>
                  <a:pt x="34" y="2250"/>
                </a:lnTo>
                <a:lnTo>
                  <a:pt x="61" y="2367"/>
                </a:lnTo>
                <a:lnTo>
                  <a:pt x="96" y="2482"/>
                </a:lnTo>
                <a:lnTo>
                  <a:pt x="140" y="2595"/>
                </a:lnTo>
                <a:lnTo>
                  <a:pt x="192" y="2707"/>
                </a:lnTo>
                <a:lnTo>
                  <a:pt x="252" y="2819"/>
                </a:lnTo>
                <a:lnTo>
                  <a:pt x="319" y="2927"/>
                </a:lnTo>
                <a:lnTo>
                  <a:pt x="391" y="3028"/>
                </a:lnTo>
                <a:lnTo>
                  <a:pt x="467" y="3123"/>
                </a:lnTo>
                <a:lnTo>
                  <a:pt x="549" y="3210"/>
                </a:lnTo>
                <a:lnTo>
                  <a:pt x="637" y="3292"/>
                </a:lnTo>
                <a:lnTo>
                  <a:pt x="731" y="3368"/>
                </a:lnTo>
                <a:lnTo>
                  <a:pt x="832" y="3440"/>
                </a:lnTo>
                <a:lnTo>
                  <a:pt x="941" y="3507"/>
                </a:lnTo>
                <a:lnTo>
                  <a:pt x="1020" y="3550"/>
                </a:lnTo>
                <a:lnTo>
                  <a:pt x="1097" y="3588"/>
                </a:lnTo>
                <a:lnTo>
                  <a:pt x="1176" y="3622"/>
                </a:lnTo>
                <a:lnTo>
                  <a:pt x="1260" y="3654"/>
                </a:lnTo>
                <a:lnTo>
                  <a:pt x="1260" y="3656"/>
                </a:lnTo>
                <a:lnTo>
                  <a:pt x="1260" y="4307"/>
                </a:lnTo>
                <a:lnTo>
                  <a:pt x="1261" y="4329"/>
                </a:lnTo>
                <a:lnTo>
                  <a:pt x="1264" y="4352"/>
                </a:lnTo>
                <a:lnTo>
                  <a:pt x="1270" y="4373"/>
                </a:lnTo>
                <a:lnTo>
                  <a:pt x="1277" y="4393"/>
                </a:lnTo>
                <a:lnTo>
                  <a:pt x="1287" y="4412"/>
                </a:lnTo>
                <a:lnTo>
                  <a:pt x="1298" y="4431"/>
                </a:lnTo>
                <a:lnTo>
                  <a:pt x="1310" y="4448"/>
                </a:lnTo>
                <a:lnTo>
                  <a:pt x="1325" y="4463"/>
                </a:lnTo>
                <a:lnTo>
                  <a:pt x="1340" y="4478"/>
                </a:lnTo>
                <a:lnTo>
                  <a:pt x="1357" y="4490"/>
                </a:lnTo>
                <a:lnTo>
                  <a:pt x="1376" y="4501"/>
                </a:lnTo>
                <a:lnTo>
                  <a:pt x="1395" y="4510"/>
                </a:lnTo>
                <a:lnTo>
                  <a:pt x="1415" y="4518"/>
                </a:lnTo>
                <a:lnTo>
                  <a:pt x="1436" y="4523"/>
                </a:lnTo>
                <a:lnTo>
                  <a:pt x="1458" y="4527"/>
                </a:lnTo>
                <a:lnTo>
                  <a:pt x="1480" y="4528"/>
                </a:lnTo>
                <a:lnTo>
                  <a:pt x="2281" y="4528"/>
                </a:lnTo>
                <a:lnTo>
                  <a:pt x="2304" y="4527"/>
                </a:lnTo>
                <a:lnTo>
                  <a:pt x="2326" y="4523"/>
                </a:lnTo>
                <a:lnTo>
                  <a:pt x="2347" y="4518"/>
                </a:lnTo>
                <a:lnTo>
                  <a:pt x="2367" y="4510"/>
                </a:lnTo>
                <a:lnTo>
                  <a:pt x="2387" y="4501"/>
                </a:lnTo>
                <a:lnTo>
                  <a:pt x="2405" y="4490"/>
                </a:lnTo>
                <a:lnTo>
                  <a:pt x="2422" y="4478"/>
                </a:lnTo>
                <a:lnTo>
                  <a:pt x="2438" y="4463"/>
                </a:lnTo>
                <a:lnTo>
                  <a:pt x="2452" y="4448"/>
                </a:lnTo>
                <a:lnTo>
                  <a:pt x="2464" y="4431"/>
                </a:lnTo>
                <a:lnTo>
                  <a:pt x="2475" y="4412"/>
                </a:lnTo>
                <a:lnTo>
                  <a:pt x="2485" y="4393"/>
                </a:lnTo>
                <a:lnTo>
                  <a:pt x="2492" y="4373"/>
                </a:lnTo>
                <a:lnTo>
                  <a:pt x="2497" y="4352"/>
                </a:lnTo>
                <a:lnTo>
                  <a:pt x="2501" y="4329"/>
                </a:lnTo>
                <a:lnTo>
                  <a:pt x="2502" y="4307"/>
                </a:lnTo>
                <a:lnTo>
                  <a:pt x="2502" y="3656"/>
                </a:lnTo>
                <a:lnTo>
                  <a:pt x="2502" y="3654"/>
                </a:lnTo>
                <a:lnTo>
                  <a:pt x="2502" y="3654"/>
                </a:lnTo>
                <a:lnTo>
                  <a:pt x="2586" y="3622"/>
                </a:lnTo>
                <a:lnTo>
                  <a:pt x="2666" y="3588"/>
                </a:lnTo>
                <a:lnTo>
                  <a:pt x="2743" y="3550"/>
                </a:lnTo>
                <a:lnTo>
                  <a:pt x="2822" y="3507"/>
                </a:lnTo>
                <a:lnTo>
                  <a:pt x="2930" y="3440"/>
                </a:lnTo>
                <a:lnTo>
                  <a:pt x="3032" y="3368"/>
                </a:lnTo>
                <a:lnTo>
                  <a:pt x="3126" y="3292"/>
                </a:lnTo>
                <a:lnTo>
                  <a:pt x="3214" y="3210"/>
                </a:lnTo>
                <a:lnTo>
                  <a:pt x="3296" y="3123"/>
                </a:lnTo>
                <a:lnTo>
                  <a:pt x="3372" y="3029"/>
                </a:lnTo>
                <a:lnTo>
                  <a:pt x="3444" y="2927"/>
                </a:lnTo>
                <a:lnTo>
                  <a:pt x="3511" y="2819"/>
                </a:lnTo>
                <a:lnTo>
                  <a:pt x="3571" y="2707"/>
                </a:lnTo>
                <a:lnTo>
                  <a:pt x="3623" y="2595"/>
                </a:lnTo>
                <a:lnTo>
                  <a:pt x="3666" y="2482"/>
                </a:lnTo>
                <a:lnTo>
                  <a:pt x="3701" y="2367"/>
                </a:lnTo>
                <a:lnTo>
                  <a:pt x="3728" y="2250"/>
                </a:lnTo>
                <a:lnTo>
                  <a:pt x="3747" y="2131"/>
                </a:lnTo>
                <a:lnTo>
                  <a:pt x="3759" y="2008"/>
                </a:lnTo>
                <a:lnTo>
                  <a:pt x="3763" y="1881"/>
                </a:lnTo>
                <a:lnTo>
                  <a:pt x="3763" y="1881"/>
                </a:lnTo>
                <a:lnTo>
                  <a:pt x="3763" y="1881"/>
                </a:lnTo>
                <a:lnTo>
                  <a:pt x="3759" y="1753"/>
                </a:lnTo>
                <a:lnTo>
                  <a:pt x="3748" y="1630"/>
                </a:lnTo>
                <a:lnTo>
                  <a:pt x="3729" y="1510"/>
                </a:lnTo>
                <a:lnTo>
                  <a:pt x="3702" y="1393"/>
                </a:lnTo>
                <a:lnTo>
                  <a:pt x="3667" y="1278"/>
                </a:lnTo>
                <a:lnTo>
                  <a:pt x="3623" y="1165"/>
                </a:lnTo>
                <a:lnTo>
                  <a:pt x="3572" y="1052"/>
                </a:lnTo>
                <a:lnTo>
                  <a:pt x="3511" y="940"/>
                </a:lnTo>
                <a:lnTo>
                  <a:pt x="3444" y="831"/>
                </a:lnTo>
                <a:lnTo>
                  <a:pt x="3372" y="730"/>
                </a:lnTo>
                <a:lnTo>
                  <a:pt x="3296" y="636"/>
                </a:lnTo>
                <a:lnTo>
                  <a:pt x="3214" y="548"/>
                </a:lnTo>
                <a:lnTo>
                  <a:pt x="3126" y="467"/>
                </a:lnTo>
                <a:lnTo>
                  <a:pt x="3032" y="390"/>
                </a:lnTo>
                <a:lnTo>
                  <a:pt x="2931" y="319"/>
                </a:lnTo>
                <a:lnTo>
                  <a:pt x="2822" y="252"/>
                </a:lnTo>
                <a:lnTo>
                  <a:pt x="2710" y="191"/>
                </a:lnTo>
                <a:lnTo>
                  <a:pt x="2597" y="140"/>
                </a:lnTo>
                <a:lnTo>
                  <a:pt x="2484" y="96"/>
                </a:lnTo>
                <a:lnTo>
                  <a:pt x="2369" y="61"/>
                </a:lnTo>
                <a:lnTo>
                  <a:pt x="2252" y="34"/>
                </a:lnTo>
                <a:lnTo>
                  <a:pt x="2132" y="15"/>
                </a:lnTo>
                <a:lnTo>
                  <a:pt x="2008" y="4"/>
                </a:lnTo>
                <a:lnTo>
                  <a:pt x="1881" y="0"/>
                </a:lnTo>
                <a:close/>
              </a:path>
            </a:pathLst>
          </a:custGeom>
          <a:noFill/>
          <a:ln w="68040" cap="sq">
            <a:solidFill>
              <a:srgbClr val="F2C02C"/>
            </a:solidFill>
            <a:miter/>
          </a:ln>
        </p:spPr>
      </p:sp>
      <p:sp>
        <p:nvSpPr>
          <p:cNvPr id="407" name="Freeform: Shape 406"/>
          <p:cNvSpPr/>
          <p:nvPr/>
        </p:nvSpPr>
        <p:spPr>
          <a:xfrm>
            <a:off x="8374680" y="5266800"/>
            <a:ext cx="635760" cy="159120"/>
          </a:xfrm>
          <a:custGeom>
            <a:avLst/>
            <a:gdLst/>
            <a:ahLst/>
            <a:cxnLst/>
            <a:rect l="0" t="0" r="r" b="b"/>
            <a:pathLst>
              <a:path w="1766" h="442">
                <a:moveTo>
                  <a:pt x="884" y="442"/>
                </a:moveTo>
                <a:lnTo>
                  <a:pt x="1545" y="442"/>
                </a:lnTo>
                <a:lnTo>
                  <a:pt x="1568" y="441"/>
                </a:lnTo>
                <a:lnTo>
                  <a:pt x="1589" y="437"/>
                </a:lnTo>
                <a:lnTo>
                  <a:pt x="1611" y="432"/>
                </a:lnTo>
                <a:lnTo>
                  <a:pt x="1631" y="425"/>
                </a:lnTo>
                <a:lnTo>
                  <a:pt x="1650" y="415"/>
                </a:lnTo>
                <a:lnTo>
                  <a:pt x="1668" y="404"/>
                </a:lnTo>
                <a:lnTo>
                  <a:pt x="1685" y="391"/>
                </a:lnTo>
                <a:lnTo>
                  <a:pt x="1701" y="377"/>
                </a:lnTo>
                <a:lnTo>
                  <a:pt x="1715" y="362"/>
                </a:lnTo>
                <a:lnTo>
                  <a:pt x="1728" y="345"/>
                </a:lnTo>
                <a:lnTo>
                  <a:pt x="1739" y="326"/>
                </a:lnTo>
                <a:lnTo>
                  <a:pt x="1749" y="307"/>
                </a:lnTo>
                <a:lnTo>
                  <a:pt x="1756" y="287"/>
                </a:lnTo>
                <a:lnTo>
                  <a:pt x="1761" y="266"/>
                </a:lnTo>
                <a:lnTo>
                  <a:pt x="1765" y="244"/>
                </a:lnTo>
                <a:lnTo>
                  <a:pt x="1766" y="221"/>
                </a:lnTo>
                <a:lnTo>
                  <a:pt x="1765" y="198"/>
                </a:lnTo>
                <a:lnTo>
                  <a:pt x="1761" y="176"/>
                </a:lnTo>
                <a:lnTo>
                  <a:pt x="1756" y="155"/>
                </a:lnTo>
                <a:lnTo>
                  <a:pt x="1749" y="135"/>
                </a:lnTo>
                <a:lnTo>
                  <a:pt x="1739" y="116"/>
                </a:lnTo>
                <a:lnTo>
                  <a:pt x="1728" y="97"/>
                </a:lnTo>
                <a:lnTo>
                  <a:pt x="1715" y="80"/>
                </a:lnTo>
                <a:lnTo>
                  <a:pt x="1701" y="65"/>
                </a:lnTo>
                <a:lnTo>
                  <a:pt x="1685" y="50"/>
                </a:lnTo>
                <a:lnTo>
                  <a:pt x="1668" y="38"/>
                </a:lnTo>
                <a:lnTo>
                  <a:pt x="1650" y="27"/>
                </a:lnTo>
                <a:lnTo>
                  <a:pt x="1631" y="17"/>
                </a:lnTo>
                <a:lnTo>
                  <a:pt x="1611" y="10"/>
                </a:lnTo>
                <a:lnTo>
                  <a:pt x="1589" y="4"/>
                </a:lnTo>
                <a:lnTo>
                  <a:pt x="1568" y="1"/>
                </a:lnTo>
                <a:lnTo>
                  <a:pt x="1545" y="0"/>
                </a:lnTo>
                <a:lnTo>
                  <a:pt x="221" y="0"/>
                </a:lnTo>
                <a:lnTo>
                  <a:pt x="198" y="1"/>
                </a:lnTo>
                <a:lnTo>
                  <a:pt x="176" y="4"/>
                </a:lnTo>
                <a:lnTo>
                  <a:pt x="155" y="10"/>
                </a:lnTo>
                <a:lnTo>
                  <a:pt x="135" y="17"/>
                </a:lnTo>
                <a:lnTo>
                  <a:pt x="116" y="27"/>
                </a:lnTo>
                <a:lnTo>
                  <a:pt x="97" y="38"/>
                </a:lnTo>
                <a:lnTo>
                  <a:pt x="80" y="50"/>
                </a:lnTo>
                <a:lnTo>
                  <a:pt x="65" y="65"/>
                </a:lnTo>
                <a:lnTo>
                  <a:pt x="50" y="80"/>
                </a:lnTo>
                <a:lnTo>
                  <a:pt x="38" y="97"/>
                </a:lnTo>
                <a:lnTo>
                  <a:pt x="27" y="116"/>
                </a:lnTo>
                <a:lnTo>
                  <a:pt x="17" y="135"/>
                </a:lnTo>
                <a:lnTo>
                  <a:pt x="10" y="155"/>
                </a:lnTo>
                <a:lnTo>
                  <a:pt x="4" y="176"/>
                </a:lnTo>
                <a:lnTo>
                  <a:pt x="1" y="198"/>
                </a:lnTo>
                <a:lnTo>
                  <a:pt x="0" y="221"/>
                </a:lnTo>
                <a:lnTo>
                  <a:pt x="1" y="244"/>
                </a:lnTo>
                <a:lnTo>
                  <a:pt x="4" y="266"/>
                </a:lnTo>
                <a:lnTo>
                  <a:pt x="10" y="287"/>
                </a:lnTo>
                <a:lnTo>
                  <a:pt x="17" y="307"/>
                </a:lnTo>
                <a:lnTo>
                  <a:pt x="27" y="326"/>
                </a:lnTo>
                <a:lnTo>
                  <a:pt x="38" y="345"/>
                </a:lnTo>
                <a:lnTo>
                  <a:pt x="50" y="362"/>
                </a:lnTo>
                <a:lnTo>
                  <a:pt x="65" y="377"/>
                </a:lnTo>
                <a:lnTo>
                  <a:pt x="80" y="391"/>
                </a:lnTo>
                <a:lnTo>
                  <a:pt x="97" y="404"/>
                </a:lnTo>
                <a:lnTo>
                  <a:pt x="116" y="415"/>
                </a:lnTo>
                <a:lnTo>
                  <a:pt x="135" y="425"/>
                </a:lnTo>
                <a:lnTo>
                  <a:pt x="155" y="432"/>
                </a:lnTo>
                <a:lnTo>
                  <a:pt x="176" y="437"/>
                </a:lnTo>
                <a:lnTo>
                  <a:pt x="198" y="441"/>
                </a:lnTo>
                <a:lnTo>
                  <a:pt x="221" y="442"/>
                </a:lnTo>
                <a:lnTo>
                  <a:pt x="884" y="442"/>
                </a:lnTo>
                <a:close/>
              </a:path>
            </a:pathLst>
          </a:custGeom>
          <a:noFill/>
          <a:ln w="68040" cap="rnd">
            <a:solidFill>
              <a:srgbClr val="F2C02C"/>
            </a:solidFill>
            <a:round/>
          </a:ln>
        </p:spPr>
      </p:sp>
      <p:sp>
        <p:nvSpPr>
          <p:cNvPr id="408" name="Freeform: Shape 407"/>
          <p:cNvSpPr/>
          <p:nvPr/>
        </p:nvSpPr>
        <p:spPr>
          <a:xfrm>
            <a:off x="8436240" y="5423760"/>
            <a:ext cx="513360" cy="158760"/>
          </a:xfrm>
          <a:custGeom>
            <a:avLst/>
            <a:gdLst/>
            <a:ahLst/>
            <a:cxnLst/>
            <a:rect l="0" t="0" r="r" b="b"/>
            <a:pathLst>
              <a:path w="1426" h="441">
                <a:moveTo>
                  <a:pt x="713" y="441"/>
                </a:moveTo>
                <a:lnTo>
                  <a:pt x="1205" y="441"/>
                </a:lnTo>
                <a:lnTo>
                  <a:pt x="1228" y="440"/>
                </a:lnTo>
                <a:lnTo>
                  <a:pt x="1249" y="436"/>
                </a:lnTo>
                <a:lnTo>
                  <a:pt x="1271" y="431"/>
                </a:lnTo>
                <a:lnTo>
                  <a:pt x="1291" y="424"/>
                </a:lnTo>
                <a:lnTo>
                  <a:pt x="1310" y="414"/>
                </a:lnTo>
                <a:lnTo>
                  <a:pt x="1328" y="403"/>
                </a:lnTo>
                <a:lnTo>
                  <a:pt x="1346" y="391"/>
                </a:lnTo>
                <a:lnTo>
                  <a:pt x="1361" y="376"/>
                </a:lnTo>
                <a:lnTo>
                  <a:pt x="1375" y="361"/>
                </a:lnTo>
                <a:lnTo>
                  <a:pt x="1388" y="344"/>
                </a:lnTo>
                <a:lnTo>
                  <a:pt x="1399" y="326"/>
                </a:lnTo>
                <a:lnTo>
                  <a:pt x="1409" y="306"/>
                </a:lnTo>
                <a:lnTo>
                  <a:pt x="1416" y="286"/>
                </a:lnTo>
                <a:lnTo>
                  <a:pt x="1421" y="265"/>
                </a:lnTo>
                <a:lnTo>
                  <a:pt x="1425" y="243"/>
                </a:lnTo>
                <a:lnTo>
                  <a:pt x="1426" y="221"/>
                </a:lnTo>
                <a:lnTo>
                  <a:pt x="1426" y="221"/>
                </a:lnTo>
                <a:lnTo>
                  <a:pt x="1425" y="198"/>
                </a:lnTo>
                <a:lnTo>
                  <a:pt x="1421" y="176"/>
                </a:lnTo>
                <a:lnTo>
                  <a:pt x="1416" y="155"/>
                </a:lnTo>
                <a:lnTo>
                  <a:pt x="1409" y="135"/>
                </a:lnTo>
                <a:lnTo>
                  <a:pt x="1399" y="116"/>
                </a:lnTo>
                <a:lnTo>
                  <a:pt x="1388" y="97"/>
                </a:lnTo>
                <a:lnTo>
                  <a:pt x="1375" y="80"/>
                </a:lnTo>
                <a:lnTo>
                  <a:pt x="1361" y="65"/>
                </a:lnTo>
                <a:lnTo>
                  <a:pt x="1346" y="50"/>
                </a:lnTo>
                <a:lnTo>
                  <a:pt x="1328" y="38"/>
                </a:lnTo>
                <a:lnTo>
                  <a:pt x="1310" y="27"/>
                </a:lnTo>
                <a:lnTo>
                  <a:pt x="1291" y="17"/>
                </a:lnTo>
                <a:lnTo>
                  <a:pt x="1271" y="10"/>
                </a:lnTo>
                <a:lnTo>
                  <a:pt x="1249" y="4"/>
                </a:lnTo>
                <a:lnTo>
                  <a:pt x="1228" y="1"/>
                </a:lnTo>
                <a:lnTo>
                  <a:pt x="1205" y="0"/>
                </a:lnTo>
                <a:lnTo>
                  <a:pt x="221" y="0"/>
                </a:lnTo>
                <a:lnTo>
                  <a:pt x="198" y="1"/>
                </a:lnTo>
                <a:lnTo>
                  <a:pt x="176" y="4"/>
                </a:lnTo>
                <a:lnTo>
                  <a:pt x="155" y="10"/>
                </a:lnTo>
                <a:lnTo>
                  <a:pt x="135" y="17"/>
                </a:lnTo>
                <a:lnTo>
                  <a:pt x="116" y="27"/>
                </a:lnTo>
                <a:lnTo>
                  <a:pt x="97" y="38"/>
                </a:lnTo>
                <a:lnTo>
                  <a:pt x="80" y="50"/>
                </a:lnTo>
                <a:lnTo>
                  <a:pt x="65" y="65"/>
                </a:lnTo>
                <a:lnTo>
                  <a:pt x="50" y="80"/>
                </a:lnTo>
                <a:lnTo>
                  <a:pt x="38" y="97"/>
                </a:lnTo>
                <a:lnTo>
                  <a:pt x="27" y="116"/>
                </a:lnTo>
                <a:lnTo>
                  <a:pt x="17" y="135"/>
                </a:lnTo>
                <a:lnTo>
                  <a:pt x="10" y="155"/>
                </a:lnTo>
                <a:lnTo>
                  <a:pt x="4" y="176"/>
                </a:lnTo>
                <a:lnTo>
                  <a:pt x="1" y="198"/>
                </a:lnTo>
                <a:lnTo>
                  <a:pt x="0" y="221"/>
                </a:lnTo>
                <a:lnTo>
                  <a:pt x="0" y="221"/>
                </a:lnTo>
                <a:lnTo>
                  <a:pt x="1" y="243"/>
                </a:lnTo>
                <a:lnTo>
                  <a:pt x="4" y="265"/>
                </a:lnTo>
                <a:lnTo>
                  <a:pt x="10" y="286"/>
                </a:lnTo>
                <a:lnTo>
                  <a:pt x="17" y="306"/>
                </a:lnTo>
                <a:lnTo>
                  <a:pt x="27" y="326"/>
                </a:lnTo>
                <a:lnTo>
                  <a:pt x="38" y="344"/>
                </a:lnTo>
                <a:lnTo>
                  <a:pt x="50" y="361"/>
                </a:lnTo>
                <a:lnTo>
                  <a:pt x="65" y="376"/>
                </a:lnTo>
                <a:lnTo>
                  <a:pt x="80" y="391"/>
                </a:lnTo>
                <a:lnTo>
                  <a:pt x="97" y="403"/>
                </a:lnTo>
                <a:lnTo>
                  <a:pt x="116" y="414"/>
                </a:lnTo>
                <a:lnTo>
                  <a:pt x="135" y="424"/>
                </a:lnTo>
                <a:lnTo>
                  <a:pt x="155" y="431"/>
                </a:lnTo>
                <a:lnTo>
                  <a:pt x="176" y="436"/>
                </a:lnTo>
                <a:lnTo>
                  <a:pt x="198" y="440"/>
                </a:lnTo>
                <a:lnTo>
                  <a:pt x="221" y="441"/>
                </a:lnTo>
                <a:lnTo>
                  <a:pt x="713" y="441"/>
                </a:lnTo>
                <a:close/>
              </a:path>
            </a:pathLst>
          </a:custGeom>
          <a:noFill/>
          <a:ln w="68040" cap="rnd">
            <a:solidFill>
              <a:srgbClr val="F2C02C"/>
            </a:solidFill>
            <a:round/>
          </a:ln>
        </p:spPr>
      </p:sp>
      <p:sp>
        <p:nvSpPr>
          <p:cNvPr id="409" name="Freeform: Shape 408"/>
          <p:cNvSpPr/>
          <p:nvPr/>
        </p:nvSpPr>
        <p:spPr>
          <a:xfrm>
            <a:off x="8385840" y="4086720"/>
            <a:ext cx="620640" cy="1180440"/>
          </a:xfrm>
          <a:custGeom>
            <a:avLst/>
            <a:gdLst/>
            <a:ahLst/>
            <a:cxnLst/>
            <a:rect l="0" t="0" r="r" b="b"/>
            <a:pathLst>
              <a:path w="1724" h="3279">
                <a:moveTo>
                  <a:pt x="626" y="3279"/>
                </a:moveTo>
                <a:lnTo>
                  <a:pt x="640" y="2451"/>
                </a:lnTo>
                <a:lnTo>
                  <a:pt x="648" y="2015"/>
                </a:lnTo>
                <a:lnTo>
                  <a:pt x="657" y="1734"/>
                </a:lnTo>
                <a:lnTo>
                  <a:pt x="663" y="1683"/>
                </a:lnTo>
                <a:lnTo>
                  <a:pt x="675" y="1636"/>
                </a:lnTo>
                <a:lnTo>
                  <a:pt x="693" y="1591"/>
                </a:lnTo>
                <a:lnTo>
                  <a:pt x="715" y="1548"/>
                </a:lnTo>
                <a:lnTo>
                  <a:pt x="742" y="1508"/>
                </a:lnTo>
                <a:lnTo>
                  <a:pt x="774" y="1469"/>
                </a:lnTo>
                <a:lnTo>
                  <a:pt x="848" y="1397"/>
                </a:lnTo>
                <a:lnTo>
                  <a:pt x="934" y="1331"/>
                </a:lnTo>
                <a:lnTo>
                  <a:pt x="1029" y="1268"/>
                </a:lnTo>
                <a:lnTo>
                  <a:pt x="1231" y="1147"/>
                </a:lnTo>
                <a:lnTo>
                  <a:pt x="1428" y="1023"/>
                </a:lnTo>
                <a:lnTo>
                  <a:pt x="1515" y="956"/>
                </a:lnTo>
                <a:lnTo>
                  <a:pt x="1592" y="882"/>
                </a:lnTo>
                <a:lnTo>
                  <a:pt x="1625" y="843"/>
                </a:lnTo>
                <a:lnTo>
                  <a:pt x="1654" y="802"/>
                </a:lnTo>
                <a:lnTo>
                  <a:pt x="1679" y="758"/>
                </a:lnTo>
                <a:lnTo>
                  <a:pt x="1698" y="712"/>
                </a:lnTo>
                <a:lnTo>
                  <a:pt x="1713" y="663"/>
                </a:lnTo>
                <a:lnTo>
                  <a:pt x="1721" y="612"/>
                </a:lnTo>
                <a:lnTo>
                  <a:pt x="1724" y="557"/>
                </a:lnTo>
                <a:lnTo>
                  <a:pt x="1720" y="500"/>
                </a:lnTo>
                <a:lnTo>
                  <a:pt x="1711" y="454"/>
                </a:lnTo>
                <a:lnTo>
                  <a:pt x="1697" y="413"/>
                </a:lnTo>
                <a:lnTo>
                  <a:pt x="1677" y="378"/>
                </a:lnTo>
                <a:lnTo>
                  <a:pt x="1654" y="348"/>
                </a:lnTo>
                <a:lnTo>
                  <a:pt x="1626" y="322"/>
                </a:lnTo>
                <a:lnTo>
                  <a:pt x="1594" y="302"/>
                </a:lnTo>
                <a:lnTo>
                  <a:pt x="1559" y="286"/>
                </a:lnTo>
                <a:lnTo>
                  <a:pt x="1521" y="274"/>
                </a:lnTo>
                <a:lnTo>
                  <a:pt x="1481" y="267"/>
                </a:lnTo>
                <a:lnTo>
                  <a:pt x="1440" y="263"/>
                </a:lnTo>
                <a:lnTo>
                  <a:pt x="1351" y="266"/>
                </a:lnTo>
                <a:lnTo>
                  <a:pt x="1258" y="282"/>
                </a:lnTo>
                <a:lnTo>
                  <a:pt x="1167" y="309"/>
                </a:lnTo>
                <a:lnTo>
                  <a:pt x="1078" y="346"/>
                </a:lnTo>
                <a:lnTo>
                  <a:pt x="997" y="390"/>
                </a:lnTo>
                <a:lnTo>
                  <a:pt x="926" y="440"/>
                </a:lnTo>
                <a:lnTo>
                  <a:pt x="896" y="467"/>
                </a:lnTo>
                <a:lnTo>
                  <a:pt x="869" y="495"/>
                </a:lnTo>
                <a:lnTo>
                  <a:pt x="847" y="523"/>
                </a:lnTo>
                <a:lnTo>
                  <a:pt x="829" y="552"/>
                </a:lnTo>
                <a:lnTo>
                  <a:pt x="816" y="581"/>
                </a:lnTo>
                <a:lnTo>
                  <a:pt x="809" y="610"/>
                </a:lnTo>
                <a:lnTo>
                  <a:pt x="808" y="638"/>
                </a:lnTo>
                <a:lnTo>
                  <a:pt x="813" y="666"/>
                </a:lnTo>
                <a:lnTo>
                  <a:pt x="825" y="694"/>
                </a:lnTo>
                <a:lnTo>
                  <a:pt x="844" y="721"/>
                </a:lnTo>
                <a:lnTo>
                  <a:pt x="861" y="738"/>
                </a:lnTo>
                <a:lnTo>
                  <a:pt x="879" y="752"/>
                </a:lnTo>
                <a:lnTo>
                  <a:pt x="896" y="762"/>
                </a:lnTo>
                <a:lnTo>
                  <a:pt x="913" y="768"/>
                </a:lnTo>
                <a:lnTo>
                  <a:pt x="929" y="770"/>
                </a:lnTo>
                <a:lnTo>
                  <a:pt x="945" y="769"/>
                </a:lnTo>
                <a:lnTo>
                  <a:pt x="961" y="765"/>
                </a:lnTo>
                <a:lnTo>
                  <a:pt x="976" y="758"/>
                </a:lnTo>
                <a:lnTo>
                  <a:pt x="990" y="748"/>
                </a:lnTo>
                <a:lnTo>
                  <a:pt x="1004" y="736"/>
                </a:lnTo>
                <a:lnTo>
                  <a:pt x="1016" y="721"/>
                </a:lnTo>
                <a:lnTo>
                  <a:pt x="1028" y="704"/>
                </a:lnTo>
                <a:lnTo>
                  <a:pt x="1049" y="663"/>
                </a:lnTo>
                <a:lnTo>
                  <a:pt x="1065" y="617"/>
                </a:lnTo>
                <a:lnTo>
                  <a:pt x="1075" y="565"/>
                </a:lnTo>
                <a:lnTo>
                  <a:pt x="1080" y="509"/>
                </a:lnTo>
                <a:lnTo>
                  <a:pt x="1078" y="452"/>
                </a:lnTo>
                <a:lnTo>
                  <a:pt x="1069" y="395"/>
                </a:lnTo>
                <a:lnTo>
                  <a:pt x="1053" y="338"/>
                </a:lnTo>
                <a:lnTo>
                  <a:pt x="1027" y="284"/>
                </a:lnTo>
                <a:lnTo>
                  <a:pt x="1011" y="259"/>
                </a:lnTo>
                <a:lnTo>
                  <a:pt x="993" y="235"/>
                </a:lnTo>
                <a:lnTo>
                  <a:pt x="972" y="212"/>
                </a:lnTo>
                <a:lnTo>
                  <a:pt x="949" y="191"/>
                </a:lnTo>
                <a:lnTo>
                  <a:pt x="918" y="167"/>
                </a:lnTo>
                <a:lnTo>
                  <a:pt x="877" y="142"/>
                </a:lnTo>
                <a:lnTo>
                  <a:pt x="828" y="114"/>
                </a:lnTo>
                <a:lnTo>
                  <a:pt x="772" y="87"/>
                </a:lnTo>
                <a:lnTo>
                  <a:pt x="710" y="61"/>
                </a:lnTo>
                <a:lnTo>
                  <a:pt x="644" y="38"/>
                </a:lnTo>
                <a:lnTo>
                  <a:pt x="574" y="19"/>
                </a:lnTo>
                <a:lnTo>
                  <a:pt x="503" y="6"/>
                </a:lnTo>
                <a:lnTo>
                  <a:pt x="431" y="0"/>
                </a:lnTo>
                <a:lnTo>
                  <a:pt x="359" y="2"/>
                </a:lnTo>
                <a:lnTo>
                  <a:pt x="290" y="14"/>
                </a:lnTo>
                <a:lnTo>
                  <a:pt x="256" y="24"/>
                </a:lnTo>
                <a:lnTo>
                  <a:pt x="224" y="37"/>
                </a:lnTo>
                <a:lnTo>
                  <a:pt x="192" y="53"/>
                </a:lnTo>
                <a:lnTo>
                  <a:pt x="162" y="73"/>
                </a:lnTo>
                <a:lnTo>
                  <a:pt x="133" y="96"/>
                </a:lnTo>
                <a:lnTo>
                  <a:pt x="106" y="122"/>
                </a:lnTo>
                <a:lnTo>
                  <a:pt x="81" y="153"/>
                </a:lnTo>
                <a:lnTo>
                  <a:pt x="58" y="187"/>
                </a:lnTo>
                <a:lnTo>
                  <a:pt x="37" y="226"/>
                </a:lnTo>
                <a:lnTo>
                  <a:pt x="18" y="269"/>
                </a:lnTo>
                <a:lnTo>
                  <a:pt x="5" y="312"/>
                </a:lnTo>
                <a:lnTo>
                  <a:pt x="0" y="356"/>
                </a:lnTo>
                <a:lnTo>
                  <a:pt x="2" y="400"/>
                </a:lnTo>
                <a:lnTo>
                  <a:pt x="10" y="445"/>
                </a:lnTo>
                <a:lnTo>
                  <a:pt x="25" y="489"/>
                </a:lnTo>
                <a:lnTo>
                  <a:pt x="46" y="534"/>
                </a:lnTo>
                <a:lnTo>
                  <a:pt x="102" y="625"/>
                </a:lnTo>
                <a:lnTo>
                  <a:pt x="176" y="716"/>
                </a:lnTo>
                <a:lnTo>
                  <a:pt x="263" y="807"/>
                </a:lnTo>
                <a:lnTo>
                  <a:pt x="463" y="990"/>
                </a:lnTo>
                <a:lnTo>
                  <a:pt x="674" y="1171"/>
                </a:lnTo>
                <a:lnTo>
                  <a:pt x="864" y="1347"/>
                </a:lnTo>
                <a:lnTo>
                  <a:pt x="942" y="1433"/>
                </a:lnTo>
                <a:lnTo>
                  <a:pt x="1004" y="1517"/>
                </a:lnTo>
                <a:lnTo>
                  <a:pt x="1027" y="1558"/>
                </a:lnTo>
                <a:lnTo>
                  <a:pt x="1046" y="1599"/>
                </a:lnTo>
                <a:lnTo>
                  <a:pt x="1058" y="1639"/>
                </a:lnTo>
                <a:lnTo>
                  <a:pt x="1064" y="1679"/>
                </a:lnTo>
                <a:lnTo>
                  <a:pt x="1068" y="1831"/>
                </a:lnTo>
                <a:lnTo>
                  <a:pt x="1068" y="2051"/>
                </a:lnTo>
                <a:lnTo>
                  <a:pt x="1058" y="2587"/>
                </a:lnTo>
                <a:lnTo>
                  <a:pt x="1038" y="3279"/>
                </a:lnTo>
                <a:lnTo>
                  <a:pt x="626" y="3279"/>
                </a:lnTo>
                <a:close/>
              </a:path>
            </a:pathLst>
          </a:custGeom>
          <a:noFill/>
          <a:ln w="68040" cap="rnd">
            <a:solidFill>
              <a:srgbClr val="F2C02C"/>
            </a:solidFill>
            <a:round/>
          </a:ln>
        </p:spPr>
      </p:sp>
      <p:sp>
        <p:nvSpPr>
          <p:cNvPr id="410" name="Straight Connector 409"/>
          <p:cNvSpPr/>
          <p:nvPr/>
        </p:nvSpPr>
        <p:spPr>
          <a:xfrm>
            <a:off x="8692920" y="3037320"/>
            <a:ext cx="0" cy="23220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Straight Connector 410"/>
          <p:cNvSpPr/>
          <p:nvPr/>
        </p:nvSpPr>
        <p:spPr>
          <a:xfrm flipH="1">
            <a:off x="9495000" y="3373560"/>
            <a:ext cx="164160" cy="1641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Straight Connector 411"/>
          <p:cNvSpPr/>
          <p:nvPr/>
        </p:nvSpPr>
        <p:spPr>
          <a:xfrm flipH="1">
            <a:off x="9681480" y="4272480"/>
            <a:ext cx="232560" cy="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Straight Connector 412"/>
          <p:cNvSpPr/>
          <p:nvPr/>
        </p:nvSpPr>
        <p:spPr>
          <a:xfrm>
            <a:off x="7726320" y="3373560"/>
            <a:ext cx="164520" cy="1641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Straight Connector 413"/>
          <p:cNvSpPr/>
          <p:nvPr/>
        </p:nvSpPr>
        <p:spPr>
          <a:xfrm>
            <a:off x="7471800" y="4272480"/>
            <a:ext cx="232560" cy="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Straight Connector 414"/>
          <p:cNvSpPr/>
          <p:nvPr/>
        </p:nvSpPr>
        <p:spPr>
          <a:xfrm flipH="1">
            <a:off x="4484880" y="577440"/>
            <a:ext cx="196560" cy="122400"/>
          </a:xfrm>
          <a:prstGeom prst="line">
            <a:avLst/>
          </a:prstGeom>
          <a:ln w="676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Straight Connector 415"/>
          <p:cNvSpPr/>
          <p:nvPr/>
        </p:nvSpPr>
        <p:spPr>
          <a:xfrm>
            <a:off x="4521600" y="540720"/>
            <a:ext cx="122400" cy="196200"/>
          </a:xfrm>
          <a:prstGeom prst="line">
            <a:avLst/>
          </a:prstGeom>
          <a:ln w="6768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Freeform: Shape 416"/>
          <p:cNvSpPr/>
          <p:nvPr/>
        </p:nvSpPr>
        <p:spPr>
          <a:xfrm>
            <a:off x="3873600" y="3872520"/>
            <a:ext cx="190080" cy="190080"/>
          </a:xfrm>
          <a:custGeom>
            <a:avLst/>
            <a:gdLst/>
            <a:ahLst/>
            <a:cxnLst/>
            <a:rect l="0" t="0" r="r" b="b"/>
            <a:pathLst>
              <a:path w="528" h="528">
                <a:moveTo>
                  <a:pt x="528" y="264"/>
                </a:moveTo>
                <a:lnTo>
                  <a:pt x="527" y="282"/>
                </a:lnTo>
                <a:lnTo>
                  <a:pt x="526" y="299"/>
                </a:lnTo>
                <a:lnTo>
                  <a:pt x="523" y="316"/>
                </a:lnTo>
                <a:lnTo>
                  <a:pt x="520" y="333"/>
                </a:lnTo>
                <a:lnTo>
                  <a:pt x="515" y="349"/>
                </a:lnTo>
                <a:lnTo>
                  <a:pt x="509" y="365"/>
                </a:lnTo>
                <a:lnTo>
                  <a:pt x="502" y="380"/>
                </a:lnTo>
                <a:lnTo>
                  <a:pt x="493" y="396"/>
                </a:lnTo>
                <a:lnTo>
                  <a:pt x="484" y="411"/>
                </a:lnTo>
                <a:lnTo>
                  <a:pt x="473" y="425"/>
                </a:lnTo>
                <a:lnTo>
                  <a:pt x="463" y="439"/>
                </a:lnTo>
                <a:lnTo>
                  <a:pt x="451" y="451"/>
                </a:lnTo>
                <a:lnTo>
                  <a:pt x="439" y="463"/>
                </a:lnTo>
                <a:lnTo>
                  <a:pt x="425" y="473"/>
                </a:lnTo>
                <a:lnTo>
                  <a:pt x="411" y="483"/>
                </a:lnTo>
                <a:lnTo>
                  <a:pt x="396" y="493"/>
                </a:lnTo>
                <a:lnTo>
                  <a:pt x="380" y="502"/>
                </a:lnTo>
                <a:lnTo>
                  <a:pt x="364" y="509"/>
                </a:lnTo>
                <a:lnTo>
                  <a:pt x="349" y="515"/>
                </a:lnTo>
                <a:lnTo>
                  <a:pt x="332" y="520"/>
                </a:lnTo>
                <a:lnTo>
                  <a:pt x="316" y="523"/>
                </a:lnTo>
                <a:lnTo>
                  <a:pt x="299" y="526"/>
                </a:lnTo>
                <a:lnTo>
                  <a:pt x="282" y="527"/>
                </a:lnTo>
                <a:lnTo>
                  <a:pt x="264" y="528"/>
                </a:lnTo>
                <a:lnTo>
                  <a:pt x="246" y="527"/>
                </a:lnTo>
                <a:lnTo>
                  <a:pt x="229" y="526"/>
                </a:lnTo>
                <a:lnTo>
                  <a:pt x="212" y="523"/>
                </a:lnTo>
                <a:lnTo>
                  <a:pt x="196" y="520"/>
                </a:lnTo>
                <a:lnTo>
                  <a:pt x="179" y="515"/>
                </a:lnTo>
                <a:lnTo>
                  <a:pt x="164" y="509"/>
                </a:lnTo>
                <a:lnTo>
                  <a:pt x="148" y="502"/>
                </a:lnTo>
                <a:lnTo>
                  <a:pt x="132" y="493"/>
                </a:lnTo>
                <a:lnTo>
                  <a:pt x="117" y="483"/>
                </a:lnTo>
                <a:lnTo>
                  <a:pt x="103" y="473"/>
                </a:lnTo>
                <a:lnTo>
                  <a:pt x="90" y="463"/>
                </a:lnTo>
                <a:lnTo>
                  <a:pt x="77" y="451"/>
                </a:lnTo>
                <a:lnTo>
                  <a:pt x="66" y="439"/>
                </a:lnTo>
                <a:lnTo>
                  <a:pt x="55" y="425"/>
                </a:lnTo>
                <a:lnTo>
                  <a:pt x="45" y="411"/>
                </a:lnTo>
                <a:lnTo>
                  <a:pt x="36" y="396"/>
                </a:lnTo>
                <a:lnTo>
                  <a:pt x="27" y="380"/>
                </a:lnTo>
                <a:lnTo>
                  <a:pt x="20" y="364"/>
                </a:lnTo>
                <a:lnTo>
                  <a:pt x="14" y="349"/>
                </a:lnTo>
                <a:lnTo>
                  <a:pt x="9" y="332"/>
                </a:lnTo>
                <a:lnTo>
                  <a:pt x="5" y="316"/>
                </a:lnTo>
                <a:lnTo>
                  <a:pt x="2" y="299"/>
                </a:lnTo>
                <a:lnTo>
                  <a:pt x="1" y="282"/>
                </a:lnTo>
                <a:lnTo>
                  <a:pt x="0" y="264"/>
                </a:lnTo>
                <a:lnTo>
                  <a:pt x="1" y="246"/>
                </a:lnTo>
                <a:lnTo>
                  <a:pt x="2" y="229"/>
                </a:lnTo>
                <a:lnTo>
                  <a:pt x="5" y="212"/>
                </a:lnTo>
                <a:lnTo>
                  <a:pt x="9" y="196"/>
                </a:lnTo>
                <a:lnTo>
                  <a:pt x="14" y="179"/>
                </a:lnTo>
                <a:lnTo>
                  <a:pt x="20" y="164"/>
                </a:lnTo>
                <a:lnTo>
                  <a:pt x="27" y="148"/>
                </a:lnTo>
                <a:lnTo>
                  <a:pt x="36" y="132"/>
                </a:lnTo>
                <a:lnTo>
                  <a:pt x="45" y="117"/>
                </a:lnTo>
                <a:lnTo>
                  <a:pt x="55" y="103"/>
                </a:lnTo>
                <a:lnTo>
                  <a:pt x="66" y="90"/>
                </a:lnTo>
                <a:lnTo>
                  <a:pt x="77" y="77"/>
                </a:lnTo>
                <a:lnTo>
                  <a:pt x="90" y="66"/>
                </a:lnTo>
                <a:lnTo>
                  <a:pt x="103" y="55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2" y="5"/>
                </a:lnTo>
                <a:lnTo>
                  <a:pt x="229" y="2"/>
                </a:lnTo>
                <a:lnTo>
                  <a:pt x="246" y="1"/>
                </a:lnTo>
                <a:lnTo>
                  <a:pt x="264" y="0"/>
                </a:lnTo>
                <a:lnTo>
                  <a:pt x="282" y="1"/>
                </a:lnTo>
                <a:lnTo>
                  <a:pt x="299" y="2"/>
                </a:lnTo>
                <a:lnTo>
                  <a:pt x="316" y="5"/>
                </a:lnTo>
                <a:lnTo>
                  <a:pt x="333" y="9"/>
                </a:lnTo>
                <a:lnTo>
                  <a:pt x="349" y="14"/>
                </a:lnTo>
                <a:lnTo>
                  <a:pt x="365" y="20"/>
                </a:lnTo>
                <a:lnTo>
                  <a:pt x="380" y="27"/>
                </a:lnTo>
                <a:lnTo>
                  <a:pt x="396" y="36"/>
                </a:lnTo>
                <a:lnTo>
                  <a:pt x="411" y="45"/>
                </a:lnTo>
                <a:lnTo>
                  <a:pt x="425" y="55"/>
                </a:lnTo>
                <a:lnTo>
                  <a:pt x="439" y="66"/>
                </a:lnTo>
                <a:lnTo>
                  <a:pt x="451" y="77"/>
                </a:lnTo>
                <a:lnTo>
                  <a:pt x="463" y="90"/>
                </a:lnTo>
                <a:lnTo>
                  <a:pt x="473" y="103"/>
                </a:lnTo>
                <a:lnTo>
                  <a:pt x="484" y="117"/>
                </a:lnTo>
                <a:lnTo>
                  <a:pt x="493" y="132"/>
                </a:lnTo>
                <a:lnTo>
                  <a:pt x="502" y="148"/>
                </a:lnTo>
                <a:lnTo>
                  <a:pt x="509" y="164"/>
                </a:lnTo>
                <a:lnTo>
                  <a:pt x="515" y="180"/>
                </a:lnTo>
                <a:lnTo>
                  <a:pt x="520" y="196"/>
                </a:lnTo>
                <a:lnTo>
                  <a:pt x="523" y="212"/>
                </a:lnTo>
                <a:lnTo>
                  <a:pt x="526" y="229"/>
                </a:lnTo>
                <a:lnTo>
                  <a:pt x="527" y="246"/>
                </a:lnTo>
                <a:lnTo>
                  <a:pt x="528" y="264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sp>
        <p:nvSpPr>
          <p:cNvPr id="418" name="Freeform: Shape 417"/>
          <p:cNvSpPr/>
          <p:nvPr/>
        </p:nvSpPr>
        <p:spPr>
          <a:xfrm>
            <a:off x="3873600" y="3872520"/>
            <a:ext cx="190080" cy="190080"/>
          </a:xfrm>
          <a:custGeom>
            <a:avLst/>
            <a:gdLst/>
            <a:ahLst/>
            <a:cxnLst/>
            <a:rect l="0" t="0" r="r" b="b"/>
            <a:pathLst>
              <a:path w="528" h="528">
                <a:moveTo>
                  <a:pt x="528" y="264"/>
                </a:moveTo>
                <a:lnTo>
                  <a:pt x="527" y="282"/>
                </a:lnTo>
                <a:lnTo>
                  <a:pt x="526" y="299"/>
                </a:lnTo>
                <a:lnTo>
                  <a:pt x="523" y="316"/>
                </a:lnTo>
                <a:lnTo>
                  <a:pt x="520" y="333"/>
                </a:lnTo>
                <a:lnTo>
                  <a:pt x="515" y="349"/>
                </a:lnTo>
                <a:lnTo>
                  <a:pt x="509" y="365"/>
                </a:lnTo>
                <a:lnTo>
                  <a:pt x="502" y="380"/>
                </a:lnTo>
                <a:lnTo>
                  <a:pt x="493" y="396"/>
                </a:lnTo>
                <a:lnTo>
                  <a:pt x="484" y="411"/>
                </a:lnTo>
                <a:lnTo>
                  <a:pt x="473" y="425"/>
                </a:lnTo>
                <a:lnTo>
                  <a:pt x="463" y="439"/>
                </a:lnTo>
                <a:lnTo>
                  <a:pt x="451" y="451"/>
                </a:lnTo>
                <a:lnTo>
                  <a:pt x="439" y="463"/>
                </a:lnTo>
                <a:lnTo>
                  <a:pt x="425" y="473"/>
                </a:lnTo>
                <a:lnTo>
                  <a:pt x="411" y="483"/>
                </a:lnTo>
                <a:lnTo>
                  <a:pt x="396" y="493"/>
                </a:lnTo>
                <a:lnTo>
                  <a:pt x="380" y="502"/>
                </a:lnTo>
                <a:lnTo>
                  <a:pt x="364" y="509"/>
                </a:lnTo>
                <a:lnTo>
                  <a:pt x="349" y="515"/>
                </a:lnTo>
                <a:lnTo>
                  <a:pt x="332" y="520"/>
                </a:lnTo>
                <a:lnTo>
                  <a:pt x="316" y="523"/>
                </a:lnTo>
                <a:lnTo>
                  <a:pt x="299" y="526"/>
                </a:lnTo>
                <a:lnTo>
                  <a:pt x="282" y="527"/>
                </a:lnTo>
                <a:lnTo>
                  <a:pt x="264" y="528"/>
                </a:lnTo>
                <a:lnTo>
                  <a:pt x="246" y="527"/>
                </a:lnTo>
                <a:lnTo>
                  <a:pt x="229" y="526"/>
                </a:lnTo>
                <a:lnTo>
                  <a:pt x="212" y="523"/>
                </a:lnTo>
                <a:lnTo>
                  <a:pt x="196" y="520"/>
                </a:lnTo>
                <a:lnTo>
                  <a:pt x="179" y="515"/>
                </a:lnTo>
                <a:lnTo>
                  <a:pt x="164" y="509"/>
                </a:lnTo>
                <a:lnTo>
                  <a:pt x="148" y="502"/>
                </a:lnTo>
                <a:lnTo>
                  <a:pt x="132" y="493"/>
                </a:lnTo>
                <a:lnTo>
                  <a:pt x="117" y="483"/>
                </a:lnTo>
                <a:lnTo>
                  <a:pt x="103" y="473"/>
                </a:lnTo>
                <a:lnTo>
                  <a:pt x="90" y="463"/>
                </a:lnTo>
                <a:lnTo>
                  <a:pt x="77" y="451"/>
                </a:lnTo>
                <a:lnTo>
                  <a:pt x="66" y="439"/>
                </a:lnTo>
                <a:lnTo>
                  <a:pt x="55" y="425"/>
                </a:lnTo>
                <a:lnTo>
                  <a:pt x="45" y="411"/>
                </a:lnTo>
                <a:lnTo>
                  <a:pt x="36" y="396"/>
                </a:lnTo>
                <a:lnTo>
                  <a:pt x="27" y="380"/>
                </a:lnTo>
                <a:lnTo>
                  <a:pt x="20" y="364"/>
                </a:lnTo>
                <a:lnTo>
                  <a:pt x="14" y="349"/>
                </a:lnTo>
                <a:lnTo>
                  <a:pt x="9" y="332"/>
                </a:lnTo>
                <a:lnTo>
                  <a:pt x="5" y="316"/>
                </a:lnTo>
                <a:lnTo>
                  <a:pt x="2" y="299"/>
                </a:lnTo>
                <a:lnTo>
                  <a:pt x="1" y="282"/>
                </a:lnTo>
                <a:lnTo>
                  <a:pt x="0" y="264"/>
                </a:lnTo>
                <a:lnTo>
                  <a:pt x="1" y="246"/>
                </a:lnTo>
                <a:lnTo>
                  <a:pt x="2" y="229"/>
                </a:lnTo>
                <a:lnTo>
                  <a:pt x="5" y="212"/>
                </a:lnTo>
                <a:lnTo>
                  <a:pt x="9" y="196"/>
                </a:lnTo>
                <a:lnTo>
                  <a:pt x="14" y="179"/>
                </a:lnTo>
                <a:lnTo>
                  <a:pt x="20" y="164"/>
                </a:lnTo>
                <a:lnTo>
                  <a:pt x="27" y="148"/>
                </a:lnTo>
                <a:lnTo>
                  <a:pt x="36" y="132"/>
                </a:lnTo>
                <a:lnTo>
                  <a:pt x="45" y="117"/>
                </a:lnTo>
                <a:lnTo>
                  <a:pt x="55" y="103"/>
                </a:lnTo>
                <a:lnTo>
                  <a:pt x="66" y="90"/>
                </a:lnTo>
                <a:lnTo>
                  <a:pt x="77" y="77"/>
                </a:lnTo>
                <a:lnTo>
                  <a:pt x="90" y="66"/>
                </a:lnTo>
                <a:lnTo>
                  <a:pt x="103" y="55"/>
                </a:lnTo>
                <a:lnTo>
                  <a:pt x="117" y="45"/>
                </a:lnTo>
                <a:lnTo>
                  <a:pt x="132" y="36"/>
                </a:lnTo>
                <a:lnTo>
                  <a:pt x="148" y="27"/>
                </a:lnTo>
                <a:lnTo>
                  <a:pt x="164" y="20"/>
                </a:lnTo>
                <a:lnTo>
                  <a:pt x="180" y="14"/>
                </a:lnTo>
                <a:lnTo>
                  <a:pt x="196" y="9"/>
                </a:lnTo>
                <a:lnTo>
                  <a:pt x="212" y="5"/>
                </a:lnTo>
                <a:lnTo>
                  <a:pt x="229" y="2"/>
                </a:lnTo>
                <a:lnTo>
                  <a:pt x="246" y="1"/>
                </a:lnTo>
                <a:lnTo>
                  <a:pt x="264" y="0"/>
                </a:lnTo>
                <a:lnTo>
                  <a:pt x="282" y="1"/>
                </a:lnTo>
                <a:lnTo>
                  <a:pt x="299" y="2"/>
                </a:lnTo>
                <a:lnTo>
                  <a:pt x="316" y="5"/>
                </a:lnTo>
                <a:lnTo>
                  <a:pt x="333" y="9"/>
                </a:lnTo>
                <a:lnTo>
                  <a:pt x="349" y="14"/>
                </a:lnTo>
                <a:lnTo>
                  <a:pt x="365" y="20"/>
                </a:lnTo>
                <a:lnTo>
                  <a:pt x="380" y="27"/>
                </a:lnTo>
                <a:lnTo>
                  <a:pt x="396" y="36"/>
                </a:lnTo>
                <a:lnTo>
                  <a:pt x="411" y="45"/>
                </a:lnTo>
                <a:lnTo>
                  <a:pt x="425" y="55"/>
                </a:lnTo>
                <a:lnTo>
                  <a:pt x="439" y="66"/>
                </a:lnTo>
                <a:lnTo>
                  <a:pt x="451" y="77"/>
                </a:lnTo>
                <a:lnTo>
                  <a:pt x="463" y="90"/>
                </a:lnTo>
                <a:lnTo>
                  <a:pt x="473" y="103"/>
                </a:lnTo>
                <a:lnTo>
                  <a:pt x="484" y="117"/>
                </a:lnTo>
                <a:lnTo>
                  <a:pt x="493" y="132"/>
                </a:lnTo>
                <a:lnTo>
                  <a:pt x="502" y="148"/>
                </a:lnTo>
                <a:lnTo>
                  <a:pt x="509" y="164"/>
                </a:lnTo>
                <a:lnTo>
                  <a:pt x="515" y="180"/>
                </a:lnTo>
                <a:lnTo>
                  <a:pt x="520" y="196"/>
                </a:lnTo>
                <a:lnTo>
                  <a:pt x="523" y="212"/>
                </a:lnTo>
                <a:lnTo>
                  <a:pt x="526" y="229"/>
                </a:lnTo>
                <a:lnTo>
                  <a:pt x="527" y="246"/>
                </a:lnTo>
                <a:lnTo>
                  <a:pt x="528" y="264"/>
                </a:lnTo>
                <a:close/>
              </a:path>
            </a:pathLst>
          </a:custGeom>
          <a:noFill/>
          <a:ln w="45720" cap="rnd">
            <a:solidFill>
              <a:srgbClr val="F2C02C"/>
            </a:solidFill>
            <a:round/>
          </a:ln>
        </p:spPr>
      </p:sp>
      <p:sp>
        <p:nvSpPr>
          <p:cNvPr id="419" name="Freeform: Shape 418"/>
          <p:cNvSpPr/>
          <p:nvPr/>
        </p:nvSpPr>
        <p:spPr>
          <a:xfrm>
            <a:off x="6379560" y="2107080"/>
            <a:ext cx="167400" cy="180360"/>
          </a:xfrm>
          <a:custGeom>
            <a:avLst/>
            <a:gdLst/>
            <a:ahLst/>
            <a:cxnLst/>
            <a:rect l="0" t="0" r="r" b="b"/>
            <a:pathLst>
              <a:path w="465" h="501">
                <a:moveTo>
                  <a:pt x="0" y="229"/>
                </a:moveTo>
                <a:lnTo>
                  <a:pt x="403" y="501"/>
                </a:lnTo>
                <a:lnTo>
                  <a:pt x="465" y="0"/>
                </a:lnTo>
                <a:lnTo>
                  <a:pt x="0" y="229"/>
                </a:lnTo>
                <a:close/>
              </a:path>
            </a:pathLst>
          </a:custGeom>
          <a:noFill/>
          <a:ln w="46440" cap="rnd">
            <a:solidFill>
              <a:srgbClr val="F2C02C"/>
            </a:solidFill>
            <a:round/>
          </a:ln>
        </p:spPr>
      </p:sp>
      <p:sp>
        <p:nvSpPr>
          <p:cNvPr id="420" name="Straight Connector 419"/>
          <p:cNvSpPr/>
          <p:nvPr/>
        </p:nvSpPr>
        <p:spPr>
          <a:xfrm>
            <a:off x="9223920" y="1134360"/>
            <a:ext cx="57960" cy="182880"/>
          </a:xfrm>
          <a:prstGeom prst="line">
            <a:avLst/>
          </a:prstGeom>
          <a:ln w="5616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Straight Connector 420"/>
          <p:cNvSpPr/>
          <p:nvPr/>
        </p:nvSpPr>
        <p:spPr>
          <a:xfrm flipV="1">
            <a:off x="9161280" y="1196640"/>
            <a:ext cx="182880" cy="58320"/>
          </a:xfrm>
          <a:prstGeom prst="line">
            <a:avLst/>
          </a:prstGeom>
          <a:ln w="5616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Freeform: Shape 421"/>
          <p:cNvSpPr/>
          <p:nvPr/>
        </p:nvSpPr>
        <p:spPr>
          <a:xfrm>
            <a:off x="561960" y="4888080"/>
            <a:ext cx="167400" cy="180360"/>
          </a:xfrm>
          <a:custGeom>
            <a:avLst/>
            <a:gdLst/>
            <a:ahLst/>
            <a:cxnLst/>
            <a:rect l="0" t="0" r="r" b="b"/>
            <a:pathLst>
              <a:path w="465" h="501">
                <a:moveTo>
                  <a:pt x="0" y="230"/>
                </a:moveTo>
                <a:lnTo>
                  <a:pt x="403" y="501"/>
                </a:lnTo>
                <a:lnTo>
                  <a:pt x="465" y="0"/>
                </a:lnTo>
                <a:lnTo>
                  <a:pt x="0" y="230"/>
                </a:lnTo>
                <a:close/>
              </a:path>
            </a:pathLst>
          </a:custGeom>
          <a:noFill/>
          <a:ln w="46440" cap="rnd">
            <a:solidFill>
              <a:srgbClr val="F2C02C"/>
            </a:solidFill>
            <a:round/>
          </a:ln>
        </p:spPr>
      </p:sp>
      <p:sp>
        <p:nvSpPr>
          <p:cNvPr id="423" name="Freeform: Shape 422"/>
          <p:cNvSpPr/>
          <p:nvPr/>
        </p:nvSpPr>
        <p:spPr>
          <a:xfrm>
            <a:off x="225360" y="237240"/>
            <a:ext cx="356760" cy="429480"/>
          </a:xfrm>
          <a:custGeom>
            <a:avLst/>
            <a:gdLst/>
            <a:ahLst/>
            <a:cxnLst/>
            <a:rect l="0" t="0" r="r" b="b"/>
            <a:pathLst>
              <a:path w="991" h="1193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4" y="144"/>
                </a:lnTo>
                <a:lnTo>
                  <a:pt x="123" y="168"/>
                </a:lnTo>
                <a:lnTo>
                  <a:pt x="103" y="193"/>
                </a:lnTo>
                <a:lnTo>
                  <a:pt x="84" y="219"/>
                </a:lnTo>
                <a:lnTo>
                  <a:pt x="66" y="248"/>
                </a:lnTo>
                <a:lnTo>
                  <a:pt x="50" y="278"/>
                </a:lnTo>
                <a:lnTo>
                  <a:pt x="36" y="307"/>
                </a:lnTo>
                <a:lnTo>
                  <a:pt x="25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29"/>
                </a:lnTo>
                <a:lnTo>
                  <a:pt x="1" y="461"/>
                </a:lnTo>
                <a:lnTo>
                  <a:pt x="0" y="495"/>
                </a:lnTo>
                <a:lnTo>
                  <a:pt x="0" y="495"/>
                </a:lnTo>
                <a:lnTo>
                  <a:pt x="0" y="495"/>
                </a:lnTo>
                <a:lnTo>
                  <a:pt x="1" y="529"/>
                </a:lnTo>
                <a:lnTo>
                  <a:pt x="4" y="561"/>
                </a:lnTo>
                <a:lnTo>
                  <a:pt x="9" y="593"/>
                </a:lnTo>
                <a:lnTo>
                  <a:pt x="16" y="624"/>
                </a:lnTo>
                <a:lnTo>
                  <a:pt x="25" y="654"/>
                </a:lnTo>
                <a:lnTo>
                  <a:pt x="37" y="684"/>
                </a:lnTo>
                <a:lnTo>
                  <a:pt x="50" y="713"/>
                </a:lnTo>
                <a:lnTo>
                  <a:pt x="66" y="743"/>
                </a:lnTo>
                <a:lnTo>
                  <a:pt x="84" y="772"/>
                </a:lnTo>
                <a:lnTo>
                  <a:pt x="103" y="798"/>
                </a:lnTo>
                <a:lnTo>
                  <a:pt x="123" y="823"/>
                </a:lnTo>
                <a:lnTo>
                  <a:pt x="144" y="846"/>
                </a:lnTo>
                <a:lnTo>
                  <a:pt x="168" y="867"/>
                </a:lnTo>
                <a:lnTo>
                  <a:pt x="193" y="887"/>
                </a:lnTo>
                <a:lnTo>
                  <a:pt x="219" y="906"/>
                </a:lnTo>
                <a:lnTo>
                  <a:pt x="248" y="924"/>
                </a:lnTo>
                <a:lnTo>
                  <a:pt x="269" y="935"/>
                </a:lnTo>
                <a:lnTo>
                  <a:pt x="289" y="945"/>
                </a:lnTo>
                <a:lnTo>
                  <a:pt x="310" y="954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2"/>
                </a:lnTo>
                <a:lnTo>
                  <a:pt x="337" y="1157"/>
                </a:lnTo>
                <a:lnTo>
                  <a:pt x="339" y="1163"/>
                </a:lnTo>
                <a:lnTo>
                  <a:pt x="342" y="1167"/>
                </a:lnTo>
                <a:lnTo>
                  <a:pt x="345" y="1172"/>
                </a:lnTo>
                <a:lnTo>
                  <a:pt x="349" y="1176"/>
                </a:lnTo>
                <a:lnTo>
                  <a:pt x="353" y="1180"/>
                </a:lnTo>
                <a:lnTo>
                  <a:pt x="358" y="1183"/>
                </a:lnTo>
                <a:lnTo>
                  <a:pt x="362" y="1186"/>
                </a:lnTo>
                <a:lnTo>
                  <a:pt x="367" y="1188"/>
                </a:lnTo>
                <a:lnTo>
                  <a:pt x="373" y="1190"/>
                </a:lnTo>
                <a:lnTo>
                  <a:pt x="378" y="1192"/>
                </a:lnTo>
                <a:lnTo>
                  <a:pt x="384" y="1193"/>
                </a:lnTo>
                <a:lnTo>
                  <a:pt x="390" y="1193"/>
                </a:lnTo>
                <a:lnTo>
                  <a:pt x="601" y="1193"/>
                </a:lnTo>
                <a:lnTo>
                  <a:pt x="607" y="1193"/>
                </a:lnTo>
                <a:lnTo>
                  <a:pt x="613" y="1192"/>
                </a:lnTo>
                <a:lnTo>
                  <a:pt x="618" y="1190"/>
                </a:lnTo>
                <a:lnTo>
                  <a:pt x="624" y="1188"/>
                </a:lnTo>
                <a:lnTo>
                  <a:pt x="629" y="1186"/>
                </a:lnTo>
                <a:lnTo>
                  <a:pt x="633" y="1183"/>
                </a:lnTo>
                <a:lnTo>
                  <a:pt x="638" y="1180"/>
                </a:lnTo>
                <a:lnTo>
                  <a:pt x="642" y="1176"/>
                </a:lnTo>
                <a:lnTo>
                  <a:pt x="646" y="1172"/>
                </a:lnTo>
                <a:lnTo>
                  <a:pt x="649" y="1167"/>
                </a:lnTo>
                <a:lnTo>
                  <a:pt x="652" y="1163"/>
                </a:lnTo>
                <a:lnTo>
                  <a:pt x="654" y="1157"/>
                </a:lnTo>
                <a:lnTo>
                  <a:pt x="656" y="1152"/>
                </a:lnTo>
                <a:lnTo>
                  <a:pt x="658" y="1147"/>
                </a:lnTo>
                <a:lnTo>
                  <a:pt x="659" y="1141"/>
                </a:lnTo>
                <a:lnTo>
                  <a:pt x="659" y="1135"/>
                </a:lnTo>
                <a:lnTo>
                  <a:pt x="659" y="963"/>
                </a:lnTo>
                <a:lnTo>
                  <a:pt x="659" y="963"/>
                </a:lnTo>
                <a:lnTo>
                  <a:pt x="659" y="963"/>
                </a:lnTo>
                <a:lnTo>
                  <a:pt x="681" y="954"/>
                </a:lnTo>
                <a:lnTo>
                  <a:pt x="702" y="945"/>
                </a:lnTo>
                <a:lnTo>
                  <a:pt x="722" y="935"/>
                </a:lnTo>
                <a:lnTo>
                  <a:pt x="743" y="924"/>
                </a:lnTo>
                <a:lnTo>
                  <a:pt x="772" y="906"/>
                </a:lnTo>
                <a:lnTo>
                  <a:pt x="798" y="887"/>
                </a:lnTo>
                <a:lnTo>
                  <a:pt x="823" y="867"/>
                </a:lnTo>
                <a:lnTo>
                  <a:pt x="847" y="846"/>
                </a:lnTo>
                <a:lnTo>
                  <a:pt x="868" y="823"/>
                </a:lnTo>
                <a:lnTo>
                  <a:pt x="888" y="798"/>
                </a:lnTo>
                <a:lnTo>
                  <a:pt x="907" y="772"/>
                </a:lnTo>
                <a:lnTo>
                  <a:pt x="925" y="743"/>
                </a:lnTo>
                <a:lnTo>
                  <a:pt x="941" y="713"/>
                </a:lnTo>
                <a:lnTo>
                  <a:pt x="954" y="684"/>
                </a:lnTo>
                <a:lnTo>
                  <a:pt x="966" y="654"/>
                </a:lnTo>
                <a:lnTo>
                  <a:pt x="975" y="624"/>
                </a:lnTo>
                <a:lnTo>
                  <a:pt x="982" y="593"/>
                </a:lnTo>
                <a:lnTo>
                  <a:pt x="987" y="561"/>
                </a:lnTo>
                <a:lnTo>
                  <a:pt x="990" y="529"/>
                </a:lnTo>
                <a:lnTo>
                  <a:pt x="991" y="495"/>
                </a:lnTo>
                <a:lnTo>
                  <a:pt x="991" y="495"/>
                </a:lnTo>
                <a:lnTo>
                  <a:pt x="991" y="495"/>
                </a:lnTo>
                <a:lnTo>
                  <a:pt x="990" y="461"/>
                </a:lnTo>
                <a:lnTo>
                  <a:pt x="987" y="429"/>
                </a:lnTo>
                <a:lnTo>
                  <a:pt x="982" y="398"/>
                </a:lnTo>
                <a:lnTo>
                  <a:pt x="975" y="367"/>
                </a:lnTo>
                <a:lnTo>
                  <a:pt x="966" y="337"/>
                </a:lnTo>
                <a:lnTo>
                  <a:pt x="954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8" y="193"/>
                </a:lnTo>
                <a:lnTo>
                  <a:pt x="868" y="168"/>
                </a:lnTo>
                <a:lnTo>
                  <a:pt x="847" y="144"/>
                </a:lnTo>
                <a:lnTo>
                  <a:pt x="823" y="123"/>
                </a:lnTo>
                <a:lnTo>
                  <a:pt x="798" y="103"/>
                </a:lnTo>
                <a:lnTo>
                  <a:pt x="772" y="84"/>
                </a:lnTo>
                <a:lnTo>
                  <a:pt x="743" y="66"/>
                </a:lnTo>
                <a:lnTo>
                  <a:pt x="713" y="50"/>
                </a:lnTo>
                <a:lnTo>
                  <a:pt x="684" y="36"/>
                </a:lnTo>
                <a:lnTo>
                  <a:pt x="654" y="25"/>
                </a:lnTo>
                <a:lnTo>
                  <a:pt x="624" y="16"/>
                </a:lnTo>
                <a:lnTo>
                  <a:pt x="593" y="9"/>
                </a:lnTo>
                <a:lnTo>
                  <a:pt x="562" y="4"/>
                </a:lnTo>
                <a:lnTo>
                  <a:pt x="529" y="1"/>
                </a:lnTo>
                <a:lnTo>
                  <a:pt x="496" y="0"/>
                </a:lnTo>
                <a:close/>
              </a:path>
            </a:pathLst>
          </a:custGeom>
          <a:noFill/>
          <a:ln w="28800" cap="sq">
            <a:solidFill>
              <a:srgbClr val="FFFFFF"/>
            </a:solidFill>
            <a:miter/>
          </a:ln>
        </p:spPr>
      </p:sp>
      <p:sp>
        <p:nvSpPr>
          <p:cNvPr id="424" name="Freeform: Shape 423"/>
          <p:cNvSpPr/>
          <p:nvPr/>
        </p:nvSpPr>
        <p:spPr>
          <a:xfrm>
            <a:off x="320040" y="666720"/>
            <a:ext cx="167400" cy="42120"/>
          </a:xfrm>
          <a:custGeom>
            <a:avLst/>
            <a:gdLst/>
            <a:ahLst/>
            <a:cxnLst/>
            <a:rect l="0" t="0" r="r" b="b"/>
            <a:pathLst>
              <a:path w="465" h="117">
                <a:moveTo>
                  <a:pt x="233" y="117"/>
                </a:moveTo>
                <a:lnTo>
                  <a:pt x="407" y="117"/>
                </a:lnTo>
                <a:lnTo>
                  <a:pt x="413" y="117"/>
                </a:lnTo>
                <a:lnTo>
                  <a:pt x="419" y="116"/>
                </a:lnTo>
                <a:lnTo>
                  <a:pt x="424" y="114"/>
                </a:lnTo>
                <a:lnTo>
                  <a:pt x="430" y="112"/>
                </a:lnTo>
                <a:lnTo>
                  <a:pt x="435" y="110"/>
                </a:lnTo>
                <a:lnTo>
                  <a:pt x="439" y="107"/>
                </a:lnTo>
                <a:lnTo>
                  <a:pt x="444" y="103"/>
                </a:lnTo>
                <a:lnTo>
                  <a:pt x="448" y="100"/>
                </a:lnTo>
                <a:lnTo>
                  <a:pt x="452" y="95"/>
                </a:lnTo>
                <a:lnTo>
                  <a:pt x="455" y="91"/>
                </a:lnTo>
                <a:lnTo>
                  <a:pt x="458" y="86"/>
                </a:lnTo>
                <a:lnTo>
                  <a:pt x="460" y="81"/>
                </a:lnTo>
                <a:lnTo>
                  <a:pt x="462" y="76"/>
                </a:lnTo>
                <a:lnTo>
                  <a:pt x="464" y="70"/>
                </a:lnTo>
                <a:lnTo>
                  <a:pt x="465" y="64"/>
                </a:lnTo>
                <a:lnTo>
                  <a:pt x="465" y="58"/>
                </a:lnTo>
                <a:lnTo>
                  <a:pt x="465" y="52"/>
                </a:lnTo>
                <a:lnTo>
                  <a:pt x="464" y="46"/>
                </a:lnTo>
                <a:lnTo>
                  <a:pt x="462" y="41"/>
                </a:lnTo>
                <a:lnTo>
                  <a:pt x="460" y="35"/>
                </a:lnTo>
                <a:lnTo>
                  <a:pt x="458" y="30"/>
                </a:lnTo>
                <a:lnTo>
                  <a:pt x="455" y="25"/>
                </a:lnTo>
                <a:lnTo>
                  <a:pt x="452" y="21"/>
                </a:lnTo>
                <a:lnTo>
                  <a:pt x="448" y="17"/>
                </a:lnTo>
                <a:lnTo>
                  <a:pt x="444" y="13"/>
                </a:lnTo>
                <a:lnTo>
                  <a:pt x="439" y="10"/>
                </a:lnTo>
                <a:lnTo>
                  <a:pt x="435" y="7"/>
                </a:lnTo>
                <a:lnTo>
                  <a:pt x="430" y="4"/>
                </a:lnTo>
                <a:lnTo>
                  <a:pt x="424" y="3"/>
                </a:lnTo>
                <a:lnTo>
                  <a:pt x="419" y="1"/>
                </a:lnTo>
                <a:lnTo>
                  <a:pt x="413" y="0"/>
                </a:lnTo>
                <a:lnTo>
                  <a:pt x="40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4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5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6"/>
                </a:lnTo>
                <a:lnTo>
                  <a:pt x="5" y="81"/>
                </a:lnTo>
                <a:lnTo>
                  <a:pt x="7" y="86"/>
                </a:lnTo>
                <a:lnTo>
                  <a:pt x="10" y="91"/>
                </a:lnTo>
                <a:lnTo>
                  <a:pt x="13" y="95"/>
                </a:lnTo>
                <a:lnTo>
                  <a:pt x="17" y="100"/>
                </a:lnTo>
                <a:lnTo>
                  <a:pt x="21" y="103"/>
                </a:lnTo>
                <a:lnTo>
                  <a:pt x="26" y="107"/>
                </a:lnTo>
                <a:lnTo>
                  <a:pt x="30" y="110"/>
                </a:lnTo>
                <a:lnTo>
                  <a:pt x="35" y="112"/>
                </a:lnTo>
                <a:lnTo>
                  <a:pt x="41" y="114"/>
                </a:lnTo>
                <a:lnTo>
                  <a:pt x="46" y="116"/>
                </a:lnTo>
                <a:lnTo>
                  <a:pt x="52" y="117"/>
                </a:lnTo>
                <a:lnTo>
                  <a:pt x="58" y="117"/>
                </a:lnTo>
                <a:lnTo>
                  <a:pt x="233" y="117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425" name="Freeform: Shape 424"/>
          <p:cNvSpPr/>
          <p:nvPr/>
        </p:nvSpPr>
        <p:spPr>
          <a:xfrm>
            <a:off x="336240" y="708120"/>
            <a:ext cx="135000" cy="41760"/>
          </a:xfrm>
          <a:custGeom>
            <a:avLst/>
            <a:gdLst/>
            <a:ahLst/>
            <a:cxnLst/>
            <a:rect l="0" t="0" r="r" b="b"/>
            <a:pathLst>
              <a:path w="375" h="116">
                <a:moveTo>
                  <a:pt x="188" y="116"/>
                </a:moveTo>
                <a:lnTo>
                  <a:pt x="317" y="116"/>
                </a:lnTo>
                <a:lnTo>
                  <a:pt x="323" y="116"/>
                </a:lnTo>
                <a:lnTo>
                  <a:pt x="329" y="115"/>
                </a:lnTo>
                <a:lnTo>
                  <a:pt x="334" y="113"/>
                </a:lnTo>
                <a:lnTo>
                  <a:pt x="340" y="111"/>
                </a:lnTo>
                <a:lnTo>
                  <a:pt x="345" y="109"/>
                </a:lnTo>
                <a:lnTo>
                  <a:pt x="349" y="106"/>
                </a:lnTo>
                <a:lnTo>
                  <a:pt x="354" y="103"/>
                </a:lnTo>
                <a:lnTo>
                  <a:pt x="358" y="99"/>
                </a:lnTo>
                <a:lnTo>
                  <a:pt x="362" y="95"/>
                </a:lnTo>
                <a:lnTo>
                  <a:pt x="365" y="90"/>
                </a:lnTo>
                <a:lnTo>
                  <a:pt x="368" y="86"/>
                </a:lnTo>
                <a:lnTo>
                  <a:pt x="370" y="81"/>
                </a:lnTo>
                <a:lnTo>
                  <a:pt x="372" y="75"/>
                </a:lnTo>
                <a:lnTo>
                  <a:pt x="374" y="70"/>
                </a:lnTo>
                <a:lnTo>
                  <a:pt x="375" y="64"/>
                </a:lnTo>
                <a:lnTo>
                  <a:pt x="375" y="58"/>
                </a:lnTo>
                <a:lnTo>
                  <a:pt x="375" y="58"/>
                </a:lnTo>
                <a:lnTo>
                  <a:pt x="375" y="52"/>
                </a:lnTo>
                <a:lnTo>
                  <a:pt x="374" y="46"/>
                </a:lnTo>
                <a:lnTo>
                  <a:pt x="372" y="41"/>
                </a:lnTo>
                <a:lnTo>
                  <a:pt x="370" y="35"/>
                </a:lnTo>
                <a:lnTo>
                  <a:pt x="368" y="30"/>
                </a:lnTo>
                <a:lnTo>
                  <a:pt x="365" y="26"/>
                </a:lnTo>
                <a:lnTo>
                  <a:pt x="362" y="21"/>
                </a:lnTo>
                <a:lnTo>
                  <a:pt x="358" y="17"/>
                </a:lnTo>
                <a:lnTo>
                  <a:pt x="354" y="13"/>
                </a:lnTo>
                <a:lnTo>
                  <a:pt x="349" y="10"/>
                </a:lnTo>
                <a:lnTo>
                  <a:pt x="345" y="7"/>
                </a:lnTo>
                <a:lnTo>
                  <a:pt x="340" y="5"/>
                </a:lnTo>
                <a:lnTo>
                  <a:pt x="334" y="3"/>
                </a:lnTo>
                <a:lnTo>
                  <a:pt x="329" y="1"/>
                </a:lnTo>
                <a:lnTo>
                  <a:pt x="323" y="0"/>
                </a:lnTo>
                <a:lnTo>
                  <a:pt x="31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lnTo>
                  <a:pt x="18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426" name="Freeform: Shape 425"/>
          <p:cNvSpPr/>
          <p:nvPr/>
        </p:nvSpPr>
        <p:spPr>
          <a:xfrm>
            <a:off x="322920" y="355680"/>
            <a:ext cx="163440" cy="311040"/>
          </a:xfrm>
          <a:custGeom>
            <a:avLst/>
            <a:gdLst/>
            <a:ahLst/>
            <a:cxnLst/>
            <a:rect l="0" t="0" r="r" b="b"/>
            <a:pathLst>
              <a:path w="454" h="864">
                <a:moveTo>
                  <a:pt x="165" y="864"/>
                </a:moveTo>
                <a:lnTo>
                  <a:pt x="173" y="457"/>
                </a:lnTo>
                <a:lnTo>
                  <a:pt x="174" y="443"/>
                </a:lnTo>
                <a:lnTo>
                  <a:pt x="177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3" y="387"/>
                </a:lnTo>
                <a:lnTo>
                  <a:pt x="223" y="368"/>
                </a:lnTo>
                <a:lnTo>
                  <a:pt x="245" y="351"/>
                </a:lnTo>
                <a:lnTo>
                  <a:pt x="270" y="334"/>
                </a:lnTo>
                <a:lnTo>
                  <a:pt x="324" y="302"/>
                </a:lnTo>
                <a:lnTo>
                  <a:pt x="375" y="270"/>
                </a:lnTo>
                <a:lnTo>
                  <a:pt x="399" y="252"/>
                </a:lnTo>
                <a:lnTo>
                  <a:pt x="419" y="232"/>
                </a:lnTo>
                <a:lnTo>
                  <a:pt x="428" y="222"/>
                </a:lnTo>
                <a:lnTo>
                  <a:pt x="435" y="211"/>
                </a:lnTo>
                <a:lnTo>
                  <a:pt x="442" y="200"/>
                </a:lnTo>
                <a:lnTo>
                  <a:pt x="447" y="188"/>
                </a:lnTo>
                <a:lnTo>
                  <a:pt x="451" y="175"/>
                </a:lnTo>
                <a:lnTo>
                  <a:pt x="453" y="161"/>
                </a:lnTo>
                <a:lnTo>
                  <a:pt x="454" y="147"/>
                </a:lnTo>
                <a:lnTo>
                  <a:pt x="453" y="132"/>
                </a:lnTo>
                <a:lnTo>
                  <a:pt x="450" y="119"/>
                </a:lnTo>
                <a:lnTo>
                  <a:pt x="447" y="109"/>
                </a:lnTo>
                <a:lnTo>
                  <a:pt x="442" y="99"/>
                </a:lnTo>
                <a:lnTo>
                  <a:pt x="435" y="92"/>
                </a:lnTo>
                <a:lnTo>
                  <a:pt x="428" y="85"/>
                </a:lnTo>
                <a:lnTo>
                  <a:pt x="420" y="79"/>
                </a:lnTo>
                <a:lnTo>
                  <a:pt x="410" y="75"/>
                </a:lnTo>
                <a:lnTo>
                  <a:pt x="400" y="72"/>
                </a:lnTo>
                <a:lnTo>
                  <a:pt x="390" y="70"/>
                </a:lnTo>
                <a:lnTo>
                  <a:pt x="379" y="69"/>
                </a:lnTo>
                <a:lnTo>
                  <a:pt x="355" y="70"/>
                </a:lnTo>
                <a:lnTo>
                  <a:pt x="331" y="74"/>
                </a:lnTo>
                <a:lnTo>
                  <a:pt x="307" y="82"/>
                </a:lnTo>
                <a:lnTo>
                  <a:pt x="284" y="91"/>
                </a:lnTo>
                <a:lnTo>
                  <a:pt x="262" y="103"/>
                </a:lnTo>
                <a:lnTo>
                  <a:pt x="244" y="116"/>
                </a:lnTo>
                <a:lnTo>
                  <a:pt x="235" y="123"/>
                </a:lnTo>
                <a:lnTo>
                  <a:pt x="228" y="130"/>
                </a:lnTo>
                <a:lnTo>
                  <a:pt x="223" y="138"/>
                </a:lnTo>
                <a:lnTo>
                  <a:pt x="218" y="145"/>
                </a:lnTo>
                <a:lnTo>
                  <a:pt x="214" y="153"/>
                </a:lnTo>
                <a:lnTo>
                  <a:pt x="213" y="161"/>
                </a:lnTo>
                <a:lnTo>
                  <a:pt x="212" y="168"/>
                </a:lnTo>
                <a:lnTo>
                  <a:pt x="214" y="175"/>
                </a:lnTo>
                <a:lnTo>
                  <a:pt x="217" y="183"/>
                </a:lnTo>
                <a:lnTo>
                  <a:pt x="222" y="190"/>
                </a:lnTo>
                <a:lnTo>
                  <a:pt x="226" y="194"/>
                </a:lnTo>
                <a:lnTo>
                  <a:pt x="231" y="198"/>
                </a:lnTo>
                <a:lnTo>
                  <a:pt x="235" y="200"/>
                </a:lnTo>
                <a:lnTo>
                  <a:pt x="240" y="202"/>
                </a:lnTo>
                <a:lnTo>
                  <a:pt x="244" y="203"/>
                </a:lnTo>
                <a:lnTo>
                  <a:pt x="248" y="202"/>
                </a:lnTo>
                <a:lnTo>
                  <a:pt x="253" y="201"/>
                </a:lnTo>
                <a:lnTo>
                  <a:pt x="256" y="199"/>
                </a:lnTo>
                <a:lnTo>
                  <a:pt x="260" y="197"/>
                </a:lnTo>
                <a:lnTo>
                  <a:pt x="264" y="193"/>
                </a:lnTo>
                <a:lnTo>
                  <a:pt x="267" y="190"/>
                </a:lnTo>
                <a:lnTo>
                  <a:pt x="270" y="185"/>
                </a:lnTo>
                <a:lnTo>
                  <a:pt x="276" y="174"/>
                </a:lnTo>
                <a:lnTo>
                  <a:pt x="280" y="162"/>
                </a:lnTo>
                <a:lnTo>
                  <a:pt x="283" y="148"/>
                </a:lnTo>
                <a:lnTo>
                  <a:pt x="284" y="134"/>
                </a:lnTo>
                <a:lnTo>
                  <a:pt x="284" y="119"/>
                </a:lnTo>
                <a:lnTo>
                  <a:pt x="281" y="103"/>
                </a:lnTo>
                <a:lnTo>
                  <a:pt x="277" y="89"/>
                </a:lnTo>
                <a:lnTo>
                  <a:pt x="270" y="74"/>
                </a:lnTo>
                <a:lnTo>
                  <a:pt x="266" y="68"/>
                </a:lnTo>
                <a:lnTo>
                  <a:pt x="261" y="61"/>
                </a:lnTo>
                <a:lnTo>
                  <a:pt x="256" y="55"/>
                </a:lnTo>
                <a:lnTo>
                  <a:pt x="250" y="50"/>
                </a:lnTo>
                <a:lnTo>
                  <a:pt x="242" y="44"/>
                </a:lnTo>
                <a:lnTo>
                  <a:pt x="231" y="37"/>
                </a:lnTo>
                <a:lnTo>
                  <a:pt x="218" y="30"/>
                </a:lnTo>
                <a:lnTo>
                  <a:pt x="203" y="23"/>
                </a:lnTo>
                <a:lnTo>
                  <a:pt x="187" y="16"/>
                </a:lnTo>
                <a:lnTo>
                  <a:pt x="169" y="10"/>
                </a:lnTo>
                <a:lnTo>
                  <a:pt x="151" y="5"/>
                </a:lnTo>
                <a:lnTo>
                  <a:pt x="132" y="2"/>
                </a:lnTo>
                <a:lnTo>
                  <a:pt x="113" y="0"/>
                </a:lnTo>
                <a:lnTo>
                  <a:pt x="94" y="1"/>
                </a:lnTo>
                <a:lnTo>
                  <a:pt x="76" y="4"/>
                </a:lnTo>
                <a:lnTo>
                  <a:pt x="67" y="6"/>
                </a:lnTo>
                <a:lnTo>
                  <a:pt x="59" y="10"/>
                </a:lnTo>
                <a:lnTo>
                  <a:pt x="50" y="14"/>
                </a:lnTo>
                <a:lnTo>
                  <a:pt x="42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7" y="355"/>
                </a:lnTo>
                <a:lnTo>
                  <a:pt x="248" y="378"/>
                </a:lnTo>
                <a:lnTo>
                  <a:pt x="264" y="400"/>
                </a:lnTo>
                <a:lnTo>
                  <a:pt x="270" y="411"/>
                </a:lnTo>
                <a:lnTo>
                  <a:pt x="275" y="422"/>
                </a:lnTo>
                <a:lnTo>
                  <a:pt x="278" y="432"/>
                </a:lnTo>
                <a:lnTo>
                  <a:pt x="280" y="443"/>
                </a:lnTo>
                <a:lnTo>
                  <a:pt x="281" y="483"/>
                </a:lnTo>
                <a:lnTo>
                  <a:pt x="281" y="540"/>
                </a:lnTo>
                <a:lnTo>
                  <a:pt x="278" y="682"/>
                </a:lnTo>
                <a:lnTo>
                  <a:pt x="273" y="864"/>
                </a:lnTo>
                <a:lnTo>
                  <a:pt x="165" y="864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427" name="Straight Connector 426"/>
          <p:cNvSpPr/>
          <p:nvPr/>
        </p:nvSpPr>
        <p:spPr>
          <a:xfrm>
            <a:off x="403920" y="79200"/>
            <a:ext cx="0" cy="61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Straight Connector 427"/>
          <p:cNvSpPr/>
          <p:nvPr/>
        </p:nvSpPr>
        <p:spPr>
          <a:xfrm flipH="1">
            <a:off x="615240" y="167760"/>
            <a:ext cx="4320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Straight Connector 428"/>
          <p:cNvSpPr/>
          <p:nvPr/>
        </p:nvSpPr>
        <p:spPr>
          <a:xfrm flipH="1">
            <a:off x="664200" y="405000"/>
            <a:ext cx="61200" cy="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Straight Connector 429"/>
          <p:cNvSpPr/>
          <p:nvPr/>
        </p:nvSpPr>
        <p:spPr>
          <a:xfrm>
            <a:off x="149040" y="167760"/>
            <a:ext cx="4356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Straight Connector 430"/>
          <p:cNvSpPr/>
          <p:nvPr/>
        </p:nvSpPr>
        <p:spPr>
          <a:xfrm>
            <a:off x="82080" y="405000"/>
            <a:ext cx="61200" cy="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Freeform: Shape 431"/>
          <p:cNvSpPr/>
          <p:nvPr/>
        </p:nvSpPr>
        <p:spPr>
          <a:xfrm>
            <a:off x="212040" y="216720"/>
            <a:ext cx="357120" cy="429840"/>
          </a:xfrm>
          <a:custGeom>
            <a:avLst/>
            <a:gdLst/>
            <a:ahLst/>
            <a:cxnLst/>
            <a:rect l="0" t="0" r="r" b="b"/>
            <a:pathLst>
              <a:path w="992" h="1194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5" y="144"/>
                </a:lnTo>
                <a:lnTo>
                  <a:pt x="123" y="168"/>
                </a:lnTo>
                <a:lnTo>
                  <a:pt x="103" y="193"/>
                </a:lnTo>
                <a:lnTo>
                  <a:pt x="85" y="219"/>
                </a:lnTo>
                <a:lnTo>
                  <a:pt x="67" y="248"/>
                </a:lnTo>
                <a:lnTo>
                  <a:pt x="51" y="278"/>
                </a:lnTo>
                <a:lnTo>
                  <a:pt x="37" y="307"/>
                </a:lnTo>
                <a:lnTo>
                  <a:pt x="26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30"/>
                </a:lnTo>
                <a:lnTo>
                  <a:pt x="1" y="462"/>
                </a:lnTo>
                <a:lnTo>
                  <a:pt x="0" y="496"/>
                </a:lnTo>
                <a:lnTo>
                  <a:pt x="0" y="496"/>
                </a:lnTo>
                <a:lnTo>
                  <a:pt x="0" y="496"/>
                </a:lnTo>
                <a:lnTo>
                  <a:pt x="1" y="529"/>
                </a:lnTo>
                <a:lnTo>
                  <a:pt x="4" y="562"/>
                </a:lnTo>
                <a:lnTo>
                  <a:pt x="10" y="593"/>
                </a:lnTo>
                <a:lnTo>
                  <a:pt x="17" y="624"/>
                </a:lnTo>
                <a:lnTo>
                  <a:pt x="26" y="654"/>
                </a:lnTo>
                <a:lnTo>
                  <a:pt x="37" y="684"/>
                </a:lnTo>
                <a:lnTo>
                  <a:pt x="51" y="713"/>
                </a:lnTo>
                <a:lnTo>
                  <a:pt x="67" y="743"/>
                </a:lnTo>
                <a:lnTo>
                  <a:pt x="85" y="771"/>
                </a:lnTo>
                <a:lnTo>
                  <a:pt x="103" y="798"/>
                </a:lnTo>
                <a:lnTo>
                  <a:pt x="123" y="823"/>
                </a:lnTo>
                <a:lnTo>
                  <a:pt x="145" y="846"/>
                </a:lnTo>
                <a:lnTo>
                  <a:pt x="168" y="868"/>
                </a:lnTo>
                <a:lnTo>
                  <a:pt x="193" y="888"/>
                </a:lnTo>
                <a:lnTo>
                  <a:pt x="219" y="906"/>
                </a:lnTo>
                <a:lnTo>
                  <a:pt x="248" y="924"/>
                </a:lnTo>
                <a:lnTo>
                  <a:pt x="269" y="936"/>
                </a:lnTo>
                <a:lnTo>
                  <a:pt x="290" y="946"/>
                </a:lnTo>
                <a:lnTo>
                  <a:pt x="310" y="955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3"/>
                </a:lnTo>
                <a:lnTo>
                  <a:pt x="337" y="1158"/>
                </a:lnTo>
                <a:lnTo>
                  <a:pt x="339" y="1163"/>
                </a:lnTo>
                <a:lnTo>
                  <a:pt x="342" y="1168"/>
                </a:lnTo>
                <a:lnTo>
                  <a:pt x="345" y="1173"/>
                </a:lnTo>
                <a:lnTo>
                  <a:pt x="349" y="1177"/>
                </a:lnTo>
                <a:lnTo>
                  <a:pt x="353" y="1181"/>
                </a:lnTo>
                <a:lnTo>
                  <a:pt x="358" y="1184"/>
                </a:lnTo>
                <a:lnTo>
                  <a:pt x="363" y="1187"/>
                </a:lnTo>
                <a:lnTo>
                  <a:pt x="368" y="1189"/>
                </a:lnTo>
                <a:lnTo>
                  <a:pt x="373" y="1191"/>
                </a:lnTo>
                <a:lnTo>
                  <a:pt x="379" y="1193"/>
                </a:lnTo>
                <a:lnTo>
                  <a:pt x="385" y="1194"/>
                </a:lnTo>
                <a:lnTo>
                  <a:pt x="391" y="1194"/>
                </a:lnTo>
                <a:lnTo>
                  <a:pt x="602" y="1194"/>
                </a:lnTo>
                <a:lnTo>
                  <a:pt x="608" y="1194"/>
                </a:lnTo>
                <a:lnTo>
                  <a:pt x="614" y="1193"/>
                </a:lnTo>
                <a:lnTo>
                  <a:pt x="619" y="1191"/>
                </a:lnTo>
                <a:lnTo>
                  <a:pt x="625" y="1189"/>
                </a:lnTo>
                <a:lnTo>
                  <a:pt x="630" y="1187"/>
                </a:lnTo>
                <a:lnTo>
                  <a:pt x="634" y="1184"/>
                </a:lnTo>
                <a:lnTo>
                  <a:pt x="639" y="1181"/>
                </a:lnTo>
                <a:lnTo>
                  <a:pt x="643" y="1177"/>
                </a:lnTo>
                <a:lnTo>
                  <a:pt x="647" y="1173"/>
                </a:lnTo>
                <a:lnTo>
                  <a:pt x="650" y="1168"/>
                </a:lnTo>
                <a:lnTo>
                  <a:pt x="653" y="1163"/>
                </a:lnTo>
                <a:lnTo>
                  <a:pt x="655" y="1158"/>
                </a:lnTo>
                <a:lnTo>
                  <a:pt x="657" y="1153"/>
                </a:lnTo>
                <a:lnTo>
                  <a:pt x="659" y="1147"/>
                </a:lnTo>
                <a:lnTo>
                  <a:pt x="660" y="1141"/>
                </a:lnTo>
                <a:lnTo>
                  <a:pt x="660" y="1135"/>
                </a:lnTo>
                <a:lnTo>
                  <a:pt x="660" y="963"/>
                </a:lnTo>
                <a:lnTo>
                  <a:pt x="660" y="963"/>
                </a:lnTo>
                <a:lnTo>
                  <a:pt x="660" y="963"/>
                </a:lnTo>
                <a:lnTo>
                  <a:pt x="682" y="955"/>
                </a:lnTo>
                <a:lnTo>
                  <a:pt x="703" y="945"/>
                </a:lnTo>
                <a:lnTo>
                  <a:pt x="723" y="935"/>
                </a:lnTo>
                <a:lnTo>
                  <a:pt x="744" y="924"/>
                </a:lnTo>
                <a:lnTo>
                  <a:pt x="772" y="906"/>
                </a:lnTo>
                <a:lnTo>
                  <a:pt x="799" y="888"/>
                </a:lnTo>
                <a:lnTo>
                  <a:pt x="824" y="867"/>
                </a:lnTo>
                <a:lnTo>
                  <a:pt x="847" y="846"/>
                </a:lnTo>
                <a:lnTo>
                  <a:pt x="869" y="823"/>
                </a:lnTo>
                <a:lnTo>
                  <a:pt x="889" y="798"/>
                </a:lnTo>
                <a:lnTo>
                  <a:pt x="907" y="771"/>
                </a:lnTo>
                <a:lnTo>
                  <a:pt x="925" y="743"/>
                </a:lnTo>
                <a:lnTo>
                  <a:pt x="941" y="713"/>
                </a:lnTo>
                <a:lnTo>
                  <a:pt x="955" y="684"/>
                </a:lnTo>
                <a:lnTo>
                  <a:pt x="966" y="654"/>
                </a:lnTo>
                <a:lnTo>
                  <a:pt x="976" y="624"/>
                </a:lnTo>
                <a:lnTo>
                  <a:pt x="983" y="593"/>
                </a:lnTo>
                <a:lnTo>
                  <a:pt x="988" y="562"/>
                </a:lnTo>
                <a:lnTo>
                  <a:pt x="991" y="529"/>
                </a:lnTo>
                <a:lnTo>
                  <a:pt x="992" y="496"/>
                </a:lnTo>
                <a:lnTo>
                  <a:pt x="992" y="496"/>
                </a:lnTo>
                <a:lnTo>
                  <a:pt x="992" y="496"/>
                </a:lnTo>
                <a:lnTo>
                  <a:pt x="991" y="462"/>
                </a:lnTo>
                <a:lnTo>
                  <a:pt x="988" y="430"/>
                </a:lnTo>
                <a:lnTo>
                  <a:pt x="983" y="398"/>
                </a:lnTo>
                <a:lnTo>
                  <a:pt x="976" y="367"/>
                </a:lnTo>
                <a:lnTo>
                  <a:pt x="966" y="337"/>
                </a:lnTo>
                <a:lnTo>
                  <a:pt x="955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9" y="193"/>
                </a:lnTo>
                <a:lnTo>
                  <a:pt x="869" y="168"/>
                </a:lnTo>
                <a:lnTo>
                  <a:pt x="847" y="144"/>
                </a:lnTo>
                <a:lnTo>
                  <a:pt x="824" y="123"/>
                </a:lnTo>
                <a:lnTo>
                  <a:pt x="799" y="103"/>
                </a:lnTo>
                <a:lnTo>
                  <a:pt x="773" y="84"/>
                </a:lnTo>
                <a:lnTo>
                  <a:pt x="744" y="66"/>
                </a:lnTo>
                <a:lnTo>
                  <a:pt x="714" y="50"/>
                </a:lnTo>
                <a:lnTo>
                  <a:pt x="685" y="36"/>
                </a:lnTo>
                <a:lnTo>
                  <a:pt x="655" y="25"/>
                </a:lnTo>
                <a:lnTo>
                  <a:pt x="624" y="16"/>
                </a:lnTo>
                <a:lnTo>
                  <a:pt x="594" y="9"/>
                </a:lnTo>
                <a:lnTo>
                  <a:pt x="562" y="4"/>
                </a:lnTo>
                <a:lnTo>
                  <a:pt x="530" y="1"/>
                </a:lnTo>
                <a:lnTo>
                  <a:pt x="496" y="0"/>
                </a:lnTo>
                <a:close/>
              </a:path>
            </a:pathLst>
          </a:custGeom>
          <a:noFill/>
          <a:ln w="28800" cap="sq">
            <a:solidFill>
              <a:srgbClr val="000000"/>
            </a:solidFill>
            <a:miter/>
          </a:ln>
        </p:spPr>
      </p:sp>
      <p:sp>
        <p:nvSpPr>
          <p:cNvPr id="433" name="Freeform: Shape 432"/>
          <p:cNvSpPr/>
          <p:nvPr/>
        </p:nvSpPr>
        <p:spPr>
          <a:xfrm>
            <a:off x="306720" y="646560"/>
            <a:ext cx="167760" cy="41760"/>
          </a:xfrm>
          <a:custGeom>
            <a:avLst/>
            <a:gdLst/>
            <a:ahLst/>
            <a:cxnLst/>
            <a:rect l="0" t="0" r="r" b="b"/>
            <a:pathLst>
              <a:path w="466" h="116">
                <a:moveTo>
                  <a:pt x="233" y="116"/>
                </a:moveTo>
                <a:lnTo>
                  <a:pt x="408" y="116"/>
                </a:lnTo>
                <a:lnTo>
                  <a:pt x="414" y="116"/>
                </a:lnTo>
                <a:lnTo>
                  <a:pt x="420" y="115"/>
                </a:lnTo>
                <a:lnTo>
                  <a:pt x="425" y="113"/>
                </a:lnTo>
                <a:lnTo>
                  <a:pt x="431" y="111"/>
                </a:lnTo>
                <a:lnTo>
                  <a:pt x="436" y="109"/>
                </a:lnTo>
                <a:lnTo>
                  <a:pt x="440" y="106"/>
                </a:lnTo>
                <a:lnTo>
                  <a:pt x="445" y="103"/>
                </a:lnTo>
                <a:lnTo>
                  <a:pt x="449" y="99"/>
                </a:lnTo>
                <a:lnTo>
                  <a:pt x="453" y="95"/>
                </a:lnTo>
                <a:lnTo>
                  <a:pt x="456" y="90"/>
                </a:lnTo>
                <a:lnTo>
                  <a:pt x="459" y="86"/>
                </a:lnTo>
                <a:lnTo>
                  <a:pt x="461" y="81"/>
                </a:lnTo>
                <a:lnTo>
                  <a:pt x="463" y="75"/>
                </a:lnTo>
                <a:lnTo>
                  <a:pt x="465" y="70"/>
                </a:lnTo>
                <a:lnTo>
                  <a:pt x="466" y="64"/>
                </a:lnTo>
                <a:lnTo>
                  <a:pt x="466" y="58"/>
                </a:lnTo>
                <a:lnTo>
                  <a:pt x="466" y="52"/>
                </a:lnTo>
                <a:lnTo>
                  <a:pt x="465" y="46"/>
                </a:lnTo>
                <a:lnTo>
                  <a:pt x="463" y="41"/>
                </a:lnTo>
                <a:lnTo>
                  <a:pt x="461" y="35"/>
                </a:lnTo>
                <a:lnTo>
                  <a:pt x="459" y="30"/>
                </a:lnTo>
                <a:lnTo>
                  <a:pt x="456" y="26"/>
                </a:lnTo>
                <a:lnTo>
                  <a:pt x="453" y="21"/>
                </a:lnTo>
                <a:lnTo>
                  <a:pt x="449" y="17"/>
                </a:lnTo>
                <a:lnTo>
                  <a:pt x="445" y="13"/>
                </a:lnTo>
                <a:lnTo>
                  <a:pt x="440" y="10"/>
                </a:lnTo>
                <a:lnTo>
                  <a:pt x="436" y="7"/>
                </a:lnTo>
                <a:lnTo>
                  <a:pt x="431" y="5"/>
                </a:lnTo>
                <a:lnTo>
                  <a:pt x="425" y="3"/>
                </a:lnTo>
                <a:lnTo>
                  <a:pt x="420" y="1"/>
                </a:lnTo>
                <a:lnTo>
                  <a:pt x="414" y="0"/>
                </a:lnTo>
                <a:lnTo>
                  <a:pt x="40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1" y="109"/>
                </a:lnTo>
                <a:lnTo>
                  <a:pt x="36" y="111"/>
                </a:lnTo>
                <a:lnTo>
                  <a:pt x="41" y="113"/>
                </a:lnTo>
                <a:lnTo>
                  <a:pt x="47" y="115"/>
                </a:lnTo>
                <a:lnTo>
                  <a:pt x="53" y="116"/>
                </a:lnTo>
                <a:lnTo>
                  <a:pt x="59" y="116"/>
                </a:lnTo>
                <a:lnTo>
                  <a:pt x="233" y="116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434" name="Freeform: Shape 433"/>
          <p:cNvSpPr/>
          <p:nvPr/>
        </p:nvSpPr>
        <p:spPr>
          <a:xfrm>
            <a:off x="322920" y="687600"/>
            <a:ext cx="135360" cy="42120"/>
          </a:xfrm>
          <a:custGeom>
            <a:avLst/>
            <a:gdLst/>
            <a:ahLst/>
            <a:cxnLst/>
            <a:rect l="0" t="0" r="r" b="b"/>
            <a:pathLst>
              <a:path w="376" h="117">
                <a:moveTo>
                  <a:pt x="188" y="117"/>
                </a:moveTo>
                <a:lnTo>
                  <a:pt x="318" y="117"/>
                </a:lnTo>
                <a:lnTo>
                  <a:pt x="324" y="117"/>
                </a:lnTo>
                <a:lnTo>
                  <a:pt x="330" y="116"/>
                </a:lnTo>
                <a:lnTo>
                  <a:pt x="335" y="114"/>
                </a:lnTo>
                <a:lnTo>
                  <a:pt x="341" y="112"/>
                </a:lnTo>
                <a:lnTo>
                  <a:pt x="346" y="110"/>
                </a:lnTo>
                <a:lnTo>
                  <a:pt x="350" y="107"/>
                </a:lnTo>
                <a:lnTo>
                  <a:pt x="355" y="104"/>
                </a:lnTo>
                <a:lnTo>
                  <a:pt x="359" y="100"/>
                </a:lnTo>
                <a:lnTo>
                  <a:pt x="363" y="96"/>
                </a:lnTo>
                <a:lnTo>
                  <a:pt x="366" y="91"/>
                </a:lnTo>
                <a:lnTo>
                  <a:pt x="369" y="87"/>
                </a:lnTo>
                <a:lnTo>
                  <a:pt x="371" y="82"/>
                </a:lnTo>
                <a:lnTo>
                  <a:pt x="373" y="76"/>
                </a:lnTo>
                <a:lnTo>
                  <a:pt x="375" y="71"/>
                </a:lnTo>
                <a:lnTo>
                  <a:pt x="376" y="65"/>
                </a:lnTo>
                <a:lnTo>
                  <a:pt x="376" y="59"/>
                </a:lnTo>
                <a:lnTo>
                  <a:pt x="376" y="59"/>
                </a:lnTo>
                <a:lnTo>
                  <a:pt x="376" y="53"/>
                </a:lnTo>
                <a:lnTo>
                  <a:pt x="375" y="47"/>
                </a:lnTo>
                <a:lnTo>
                  <a:pt x="373" y="41"/>
                </a:lnTo>
                <a:lnTo>
                  <a:pt x="371" y="36"/>
                </a:lnTo>
                <a:lnTo>
                  <a:pt x="369" y="31"/>
                </a:lnTo>
                <a:lnTo>
                  <a:pt x="366" y="26"/>
                </a:lnTo>
                <a:lnTo>
                  <a:pt x="363" y="21"/>
                </a:lnTo>
                <a:lnTo>
                  <a:pt x="359" y="17"/>
                </a:lnTo>
                <a:lnTo>
                  <a:pt x="355" y="13"/>
                </a:lnTo>
                <a:lnTo>
                  <a:pt x="350" y="10"/>
                </a:lnTo>
                <a:lnTo>
                  <a:pt x="346" y="7"/>
                </a:lnTo>
                <a:lnTo>
                  <a:pt x="341" y="5"/>
                </a:lnTo>
                <a:lnTo>
                  <a:pt x="335" y="3"/>
                </a:lnTo>
                <a:lnTo>
                  <a:pt x="330" y="1"/>
                </a:lnTo>
                <a:lnTo>
                  <a:pt x="324" y="0"/>
                </a:lnTo>
                <a:lnTo>
                  <a:pt x="31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1"/>
                </a:lnTo>
                <a:lnTo>
                  <a:pt x="5" y="36"/>
                </a:lnTo>
                <a:lnTo>
                  <a:pt x="3" y="41"/>
                </a:lnTo>
                <a:lnTo>
                  <a:pt x="1" y="47"/>
                </a:lnTo>
                <a:lnTo>
                  <a:pt x="0" y="53"/>
                </a:lnTo>
                <a:lnTo>
                  <a:pt x="0" y="59"/>
                </a:lnTo>
                <a:lnTo>
                  <a:pt x="0" y="59"/>
                </a:lnTo>
                <a:lnTo>
                  <a:pt x="0" y="65"/>
                </a:lnTo>
                <a:lnTo>
                  <a:pt x="1" y="71"/>
                </a:lnTo>
                <a:lnTo>
                  <a:pt x="3" y="76"/>
                </a:lnTo>
                <a:lnTo>
                  <a:pt x="5" y="82"/>
                </a:lnTo>
                <a:lnTo>
                  <a:pt x="7" y="87"/>
                </a:lnTo>
                <a:lnTo>
                  <a:pt x="10" y="91"/>
                </a:lnTo>
                <a:lnTo>
                  <a:pt x="13" y="96"/>
                </a:lnTo>
                <a:lnTo>
                  <a:pt x="17" y="100"/>
                </a:lnTo>
                <a:lnTo>
                  <a:pt x="21" y="104"/>
                </a:lnTo>
                <a:lnTo>
                  <a:pt x="26" y="107"/>
                </a:lnTo>
                <a:lnTo>
                  <a:pt x="31" y="110"/>
                </a:lnTo>
                <a:lnTo>
                  <a:pt x="36" y="112"/>
                </a:lnTo>
                <a:lnTo>
                  <a:pt x="41" y="114"/>
                </a:lnTo>
                <a:lnTo>
                  <a:pt x="47" y="116"/>
                </a:lnTo>
                <a:lnTo>
                  <a:pt x="53" y="117"/>
                </a:lnTo>
                <a:lnTo>
                  <a:pt x="59" y="117"/>
                </a:lnTo>
                <a:lnTo>
                  <a:pt x="188" y="117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435" name="Freeform: Shape 434"/>
          <p:cNvSpPr/>
          <p:nvPr/>
        </p:nvSpPr>
        <p:spPr>
          <a:xfrm>
            <a:off x="309600" y="335160"/>
            <a:ext cx="163800" cy="311400"/>
          </a:xfrm>
          <a:custGeom>
            <a:avLst/>
            <a:gdLst/>
            <a:ahLst/>
            <a:cxnLst/>
            <a:rect l="0" t="0" r="r" b="b"/>
            <a:pathLst>
              <a:path w="455" h="865">
                <a:moveTo>
                  <a:pt x="165" y="865"/>
                </a:moveTo>
                <a:lnTo>
                  <a:pt x="173" y="457"/>
                </a:lnTo>
                <a:lnTo>
                  <a:pt x="174" y="443"/>
                </a:lnTo>
                <a:lnTo>
                  <a:pt x="178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4" y="387"/>
                </a:lnTo>
                <a:lnTo>
                  <a:pt x="223" y="368"/>
                </a:lnTo>
                <a:lnTo>
                  <a:pt x="246" y="351"/>
                </a:lnTo>
                <a:lnTo>
                  <a:pt x="271" y="334"/>
                </a:lnTo>
                <a:lnTo>
                  <a:pt x="324" y="302"/>
                </a:lnTo>
                <a:lnTo>
                  <a:pt x="376" y="270"/>
                </a:lnTo>
                <a:lnTo>
                  <a:pt x="400" y="252"/>
                </a:lnTo>
                <a:lnTo>
                  <a:pt x="420" y="232"/>
                </a:lnTo>
                <a:lnTo>
                  <a:pt x="429" y="222"/>
                </a:lnTo>
                <a:lnTo>
                  <a:pt x="436" y="211"/>
                </a:lnTo>
                <a:lnTo>
                  <a:pt x="443" y="200"/>
                </a:lnTo>
                <a:lnTo>
                  <a:pt x="448" y="188"/>
                </a:lnTo>
                <a:lnTo>
                  <a:pt x="452" y="175"/>
                </a:lnTo>
                <a:lnTo>
                  <a:pt x="454" y="161"/>
                </a:lnTo>
                <a:lnTo>
                  <a:pt x="455" y="147"/>
                </a:lnTo>
                <a:lnTo>
                  <a:pt x="454" y="132"/>
                </a:lnTo>
                <a:lnTo>
                  <a:pt x="451" y="119"/>
                </a:lnTo>
                <a:lnTo>
                  <a:pt x="448" y="109"/>
                </a:lnTo>
                <a:lnTo>
                  <a:pt x="443" y="99"/>
                </a:lnTo>
                <a:lnTo>
                  <a:pt x="436" y="91"/>
                </a:lnTo>
                <a:lnTo>
                  <a:pt x="429" y="85"/>
                </a:lnTo>
                <a:lnTo>
                  <a:pt x="421" y="79"/>
                </a:lnTo>
                <a:lnTo>
                  <a:pt x="411" y="75"/>
                </a:lnTo>
                <a:lnTo>
                  <a:pt x="401" y="72"/>
                </a:lnTo>
                <a:lnTo>
                  <a:pt x="391" y="70"/>
                </a:lnTo>
                <a:lnTo>
                  <a:pt x="380" y="69"/>
                </a:lnTo>
                <a:lnTo>
                  <a:pt x="356" y="70"/>
                </a:lnTo>
                <a:lnTo>
                  <a:pt x="332" y="74"/>
                </a:lnTo>
                <a:lnTo>
                  <a:pt x="308" y="81"/>
                </a:lnTo>
                <a:lnTo>
                  <a:pt x="285" y="91"/>
                </a:lnTo>
                <a:lnTo>
                  <a:pt x="263" y="103"/>
                </a:lnTo>
                <a:lnTo>
                  <a:pt x="245" y="116"/>
                </a:lnTo>
                <a:lnTo>
                  <a:pt x="236" y="123"/>
                </a:lnTo>
                <a:lnTo>
                  <a:pt x="229" y="130"/>
                </a:lnTo>
                <a:lnTo>
                  <a:pt x="224" y="138"/>
                </a:lnTo>
                <a:lnTo>
                  <a:pt x="219" y="145"/>
                </a:lnTo>
                <a:lnTo>
                  <a:pt x="215" y="153"/>
                </a:lnTo>
                <a:lnTo>
                  <a:pt x="214" y="160"/>
                </a:lnTo>
                <a:lnTo>
                  <a:pt x="213" y="168"/>
                </a:lnTo>
                <a:lnTo>
                  <a:pt x="215" y="175"/>
                </a:lnTo>
                <a:lnTo>
                  <a:pt x="218" y="183"/>
                </a:lnTo>
                <a:lnTo>
                  <a:pt x="223" y="190"/>
                </a:lnTo>
                <a:lnTo>
                  <a:pt x="227" y="194"/>
                </a:lnTo>
                <a:lnTo>
                  <a:pt x="232" y="198"/>
                </a:lnTo>
                <a:lnTo>
                  <a:pt x="236" y="200"/>
                </a:lnTo>
                <a:lnTo>
                  <a:pt x="241" y="202"/>
                </a:lnTo>
                <a:lnTo>
                  <a:pt x="245" y="203"/>
                </a:lnTo>
                <a:lnTo>
                  <a:pt x="249" y="202"/>
                </a:lnTo>
                <a:lnTo>
                  <a:pt x="254" y="201"/>
                </a:lnTo>
                <a:lnTo>
                  <a:pt x="257" y="199"/>
                </a:lnTo>
                <a:lnTo>
                  <a:pt x="261" y="197"/>
                </a:lnTo>
                <a:lnTo>
                  <a:pt x="265" y="194"/>
                </a:lnTo>
                <a:lnTo>
                  <a:pt x="268" y="190"/>
                </a:lnTo>
                <a:lnTo>
                  <a:pt x="271" y="185"/>
                </a:lnTo>
                <a:lnTo>
                  <a:pt x="277" y="175"/>
                </a:lnTo>
                <a:lnTo>
                  <a:pt x="281" y="162"/>
                </a:lnTo>
                <a:lnTo>
                  <a:pt x="284" y="149"/>
                </a:lnTo>
                <a:lnTo>
                  <a:pt x="285" y="134"/>
                </a:lnTo>
                <a:lnTo>
                  <a:pt x="285" y="119"/>
                </a:lnTo>
                <a:lnTo>
                  <a:pt x="282" y="104"/>
                </a:lnTo>
                <a:lnTo>
                  <a:pt x="278" y="89"/>
                </a:lnTo>
                <a:lnTo>
                  <a:pt x="271" y="75"/>
                </a:lnTo>
                <a:lnTo>
                  <a:pt x="267" y="69"/>
                </a:lnTo>
                <a:lnTo>
                  <a:pt x="262" y="62"/>
                </a:lnTo>
                <a:lnTo>
                  <a:pt x="257" y="56"/>
                </a:lnTo>
                <a:lnTo>
                  <a:pt x="251" y="51"/>
                </a:lnTo>
                <a:lnTo>
                  <a:pt x="242" y="44"/>
                </a:lnTo>
                <a:lnTo>
                  <a:pt x="232" y="38"/>
                </a:lnTo>
                <a:lnTo>
                  <a:pt x="219" y="30"/>
                </a:lnTo>
                <a:lnTo>
                  <a:pt x="204" y="23"/>
                </a:lnTo>
                <a:lnTo>
                  <a:pt x="187" y="16"/>
                </a:lnTo>
                <a:lnTo>
                  <a:pt x="170" y="10"/>
                </a:lnTo>
                <a:lnTo>
                  <a:pt x="151" y="5"/>
                </a:lnTo>
                <a:lnTo>
                  <a:pt x="133" y="2"/>
                </a:lnTo>
                <a:lnTo>
                  <a:pt x="114" y="0"/>
                </a:lnTo>
                <a:lnTo>
                  <a:pt x="95" y="1"/>
                </a:lnTo>
                <a:lnTo>
                  <a:pt x="76" y="4"/>
                </a:lnTo>
                <a:lnTo>
                  <a:pt x="68" y="6"/>
                </a:lnTo>
                <a:lnTo>
                  <a:pt x="59" y="10"/>
                </a:lnTo>
                <a:lnTo>
                  <a:pt x="51" y="14"/>
                </a:lnTo>
                <a:lnTo>
                  <a:pt x="43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8" y="355"/>
                </a:lnTo>
                <a:lnTo>
                  <a:pt x="248" y="378"/>
                </a:lnTo>
                <a:lnTo>
                  <a:pt x="265" y="400"/>
                </a:lnTo>
                <a:lnTo>
                  <a:pt x="271" y="411"/>
                </a:lnTo>
                <a:lnTo>
                  <a:pt x="276" y="422"/>
                </a:lnTo>
                <a:lnTo>
                  <a:pt x="279" y="432"/>
                </a:lnTo>
                <a:lnTo>
                  <a:pt x="281" y="443"/>
                </a:lnTo>
                <a:lnTo>
                  <a:pt x="282" y="482"/>
                </a:lnTo>
                <a:lnTo>
                  <a:pt x="282" y="541"/>
                </a:lnTo>
                <a:lnTo>
                  <a:pt x="279" y="682"/>
                </a:lnTo>
                <a:lnTo>
                  <a:pt x="274" y="865"/>
                </a:lnTo>
                <a:lnTo>
                  <a:pt x="165" y="865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436" name="Straight Connector 435"/>
          <p:cNvSpPr/>
          <p:nvPr/>
        </p:nvSpPr>
        <p:spPr>
          <a:xfrm>
            <a:off x="390600" y="58680"/>
            <a:ext cx="0" cy="615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Straight Connector 436"/>
          <p:cNvSpPr/>
          <p:nvPr/>
        </p:nvSpPr>
        <p:spPr>
          <a:xfrm flipH="1">
            <a:off x="601920" y="14760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Straight Connector 437"/>
          <p:cNvSpPr/>
          <p:nvPr/>
        </p:nvSpPr>
        <p:spPr>
          <a:xfrm flipH="1">
            <a:off x="650880" y="384480"/>
            <a:ext cx="61560" cy="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Straight Connector 438"/>
          <p:cNvSpPr/>
          <p:nvPr/>
        </p:nvSpPr>
        <p:spPr>
          <a:xfrm>
            <a:off x="136080" y="14760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Straight Connector 439"/>
          <p:cNvSpPr/>
          <p:nvPr/>
        </p:nvSpPr>
        <p:spPr>
          <a:xfrm>
            <a:off x="69120" y="384480"/>
            <a:ext cx="61200" cy="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Freeform: Shape 476"/>
          <p:cNvSpPr/>
          <p:nvPr/>
        </p:nvSpPr>
        <p:spPr>
          <a:xfrm>
            <a:off x="0" y="178920"/>
            <a:ext cx="4148640" cy="417240"/>
          </a:xfrm>
          <a:custGeom>
            <a:avLst/>
            <a:gdLst/>
            <a:ahLst/>
            <a:cxnLst/>
            <a:rect l="0" t="0" r="r" b="b"/>
            <a:pathLst>
              <a:path w="11524" h="1159">
                <a:moveTo>
                  <a:pt x="0" y="0"/>
                </a:moveTo>
                <a:lnTo>
                  <a:pt x="11524" y="0"/>
                </a:lnTo>
                <a:lnTo>
                  <a:pt x="11524" y="1159"/>
                </a:lnTo>
                <a:lnTo>
                  <a:pt x="0" y="1159"/>
                </a:lnTo>
                <a:lnTo>
                  <a:pt x="0" y="0"/>
                </a:lnTo>
                <a:close/>
              </a:path>
            </a:pathLst>
          </a:custGeom>
          <a:solidFill>
            <a:srgbClr val="F2C02C"/>
          </a:solidFill>
          <a:ln w="0">
            <a:noFill/>
          </a:ln>
        </p:spPr>
      </p:sp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480" name="PlaceHolder 3"/>
          <p:cNvSpPr>
            <a:spLocks noGrp="1"/>
          </p:cNvSpPr>
          <p:nvPr>
            <p:ph type="dt" idx="22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81" name="PlaceHolder 4"/>
          <p:cNvSpPr>
            <a:spLocks noGrp="1"/>
          </p:cNvSpPr>
          <p:nvPr>
            <p:ph type="ftr" idx="23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82" name="PlaceHolder 5"/>
          <p:cNvSpPr>
            <a:spLocks noGrp="1"/>
          </p:cNvSpPr>
          <p:nvPr>
            <p:ph type="sldNum" idx="24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13C31DA5-A14D-4B7A-B0E3-292828711680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483" name="Straight Connector 482"/>
          <p:cNvSpPr/>
          <p:nvPr/>
        </p:nvSpPr>
        <p:spPr>
          <a:xfrm flipH="1">
            <a:off x="1209240" y="4952160"/>
            <a:ext cx="164160" cy="1641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4" name="Straight Connector 483"/>
          <p:cNvSpPr/>
          <p:nvPr/>
        </p:nvSpPr>
        <p:spPr>
          <a:xfrm>
            <a:off x="1209240" y="4952160"/>
            <a:ext cx="164160" cy="1641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5" name="Freeform: Shape 484"/>
          <p:cNvSpPr/>
          <p:nvPr/>
        </p:nvSpPr>
        <p:spPr>
          <a:xfrm>
            <a:off x="5673240" y="1267920"/>
            <a:ext cx="167760" cy="181080"/>
          </a:xfrm>
          <a:custGeom>
            <a:avLst/>
            <a:gdLst/>
            <a:ahLst/>
            <a:cxnLst/>
            <a:rect l="0" t="0" r="r" b="b"/>
            <a:pathLst>
              <a:path w="466" h="503">
                <a:moveTo>
                  <a:pt x="0" y="230"/>
                </a:moveTo>
                <a:lnTo>
                  <a:pt x="404" y="503"/>
                </a:lnTo>
                <a:lnTo>
                  <a:pt x="466" y="0"/>
                </a:lnTo>
                <a:lnTo>
                  <a:pt x="0" y="230"/>
                </a:lnTo>
                <a:close/>
              </a:path>
            </a:pathLst>
          </a:custGeom>
          <a:noFill/>
          <a:ln w="46800" cap="rnd">
            <a:solidFill>
              <a:srgbClr val="F2C02C"/>
            </a:solidFill>
            <a:round/>
          </a:ln>
        </p:spPr>
      </p:sp>
      <p:sp>
        <p:nvSpPr>
          <p:cNvPr id="486" name="Freeform: Shape 485"/>
          <p:cNvSpPr/>
          <p:nvPr/>
        </p:nvSpPr>
        <p:spPr>
          <a:xfrm>
            <a:off x="7666920" y="445176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4"/>
                </a:lnTo>
                <a:lnTo>
                  <a:pt x="516" y="350"/>
                </a:lnTo>
                <a:lnTo>
                  <a:pt x="510" y="366"/>
                </a:lnTo>
                <a:lnTo>
                  <a:pt x="503" y="381"/>
                </a:lnTo>
                <a:lnTo>
                  <a:pt x="494" y="397"/>
                </a:lnTo>
                <a:lnTo>
                  <a:pt x="485" y="412"/>
                </a:lnTo>
                <a:lnTo>
                  <a:pt x="475" y="426"/>
                </a:lnTo>
                <a:lnTo>
                  <a:pt x="464" y="440"/>
                </a:lnTo>
                <a:lnTo>
                  <a:pt x="453" y="452"/>
                </a:lnTo>
                <a:lnTo>
                  <a:pt x="441" y="464"/>
                </a:lnTo>
                <a:lnTo>
                  <a:pt x="427" y="474"/>
                </a:lnTo>
                <a:lnTo>
                  <a:pt x="413" y="484"/>
                </a:lnTo>
                <a:lnTo>
                  <a:pt x="398" y="494"/>
                </a:lnTo>
                <a:lnTo>
                  <a:pt x="382" y="503"/>
                </a:lnTo>
                <a:lnTo>
                  <a:pt x="366" y="510"/>
                </a:lnTo>
                <a:lnTo>
                  <a:pt x="350" y="516"/>
                </a:lnTo>
                <a:lnTo>
                  <a:pt x="334" y="521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1"/>
                </a:lnTo>
                <a:lnTo>
                  <a:pt x="181" y="516"/>
                </a:lnTo>
                <a:lnTo>
                  <a:pt x="165" y="510"/>
                </a:lnTo>
                <a:lnTo>
                  <a:pt x="149" y="503"/>
                </a:lnTo>
                <a:lnTo>
                  <a:pt x="133" y="494"/>
                </a:lnTo>
                <a:lnTo>
                  <a:pt x="118" y="484"/>
                </a:lnTo>
                <a:lnTo>
                  <a:pt x="103" y="474"/>
                </a:lnTo>
                <a:lnTo>
                  <a:pt x="90" y="464"/>
                </a:lnTo>
                <a:lnTo>
                  <a:pt x="78" y="452"/>
                </a:lnTo>
                <a:lnTo>
                  <a:pt x="66" y="440"/>
                </a:lnTo>
                <a:lnTo>
                  <a:pt x="56" y="426"/>
                </a:lnTo>
                <a:lnTo>
                  <a:pt x="45" y="412"/>
                </a:lnTo>
                <a:lnTo>
                  <a:pt x="36" y="397"/>
                </a:lnTo>
                <a:lnTo>
                  <a:pt x="27" y="381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6"/>
                </a:lnTo>
                <a:lnTo>
                  <a:pt x="14" y="180"/>
                </a:lnTo>
                <a:lnTo>
                  <a:pt x="20" y="164"/>
                </a:lnTo>
                <a:lnTo>
                  <a:pt x="27" y="148"/>
                </a:lnTo>
                <a:lnTo>
                  <a:pt x="36" y="132"/>
                </a:lnTo>
                <a:lnTo>
                  <a:pt x="45" y="117"/>
                </a:lnTo>
                <a:lnTo>
                  <a:pt x="56" y="102"/>
                </a:lnTo>
                <a:lnTo>
                  <a:pt x="66" y="89"/>
                </a:lnTo>
                <a:lnTo>
                  <a:pt x="78" y="77"/>
                </a:lnTo>
                <a:lnTo>
                  <a:pt x="90" y="65"/>
                </a:lnTo>
                <a:lnTo>
                  <a:pt x="103" y="55"/>
                </a:lnTo>
                <a:lnTo>
                  <a:pt x="118" y="44"/>
                </a:lnTo>
                <a:lnTo>
                  <a:pt x="133" y="35"/>
                </a:lnTo>
                <a:lnTo>
                  <a:pt x="149" y="26"/>
                </a:lnTo>
                <a:lnTo>
                  <a:pt x="165" y="19"/>
                </a:lnTo>
                <a:lnTo>
                  <a:pt x="181" y="13"/>
                </a:lnTo>
                <a:lnTo>
                  <a:pt x="197" y="8"/>
                </a:lnTo>
                <a:lnTo>
                  <a:pt x="213" y="5"/>
                </a:lnTo>
                <a:lnTo>
                  <a:pt x="230" y="2"/>
                </a:lnTo>
                <a:lnTo>
                  <a:pt x="247" y="0"/>
                </a:lnTo>
                <a:lnTo>
                  <a:pt x="265" y="0"/>
                </a:lnTo>
                <a:lnTo>
                  <a:pt x="283" y="0"/>
                </a:lnTo>
                <a:lnTo>
                  <a:pt x="300" y="2"/>
                </a:lnTo>
                <a:lnTo>
                  <a:pt x="317" y="5"/>
                </a:lnTo>
                <a:lnTo>
                  <a:pt x="334" y="8"/>
                </a:lnTo>
                <a:lnTo>
                  <a:pt x="350" y="13"/>
                </a:lnTo>
                <a:lnTo>
                  <a:pt x="366" y="19"/>
                </a:lnTo>
                <a:lnTo>
                  <a:pt x="382" y="26"/>
                </a:lnTo>
                <a:lnTo>
                  <a:pt x="398" y="35"/>
                </a:lnTo>
                <a:lnTo>
                  <a:pt x="413" y="44"/>
                </a:lnTo>
                <a:lnTo>
                  <a:pt x="427" y="55"/>
                </a:lnTo>
                <a:lnTo>
                  <a:pt x="441" y="65"/>
                </a:lnTo>
                <a:lnTo>
                  <a:pt x="453" y="77"/>
                </a:lnTo>
                <a:lnTo>
                  <a:pt x="464" y="89"/>
                </a:lnTo>
                <a:lnTo>
                  <a:pt x="475" y="102"/>
                </a:lnTo>
                <a:lnTo>
                  <a:pt x="485" y="117"/>
                </a:lnTo>
                <a:lnTo>
                  <a:pt x="494" y="132"/>
                </a:lnTo>
                <a:lnTo>
                  <a:pt x="503" y="148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sp>
        <p:nvSpPr>
          <p:cNvPr id="487" name="Freeform: Shape 486"/>
          <p:cNvSpPr/>
          <p:nvPr/>
        </p:nvSpPr>
        <p:spPr>
          <a:xfrm>
            <a:off x="7666920" y="445176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4"/>
                </a:lnTo>
                <a:lnTo>
                  <a:pt x="516" y="350"/>
                </a:lnTo>
                <a:lnTo>
                  <a:pt x="510" y="366"/>
                </a:lnTo>
                <a:lnTo>
                  <a:pt x="503" y="381"/>
                </a:lnTo>
                <a:lnTo>
                  <a:pt x="494" y="397"/>
                </a:lnTo>
                <a:lnTo>
                  <a:pt x="485" y="412"/>
                </a:lnTo>
                <a:lnTo>
                  <a:pt x="475" y="426"/>
                </a:lnTo>
                <a:lnTo>
                  <a:pt x="464" y="440"/>
                </a:lnTo>
                <a:lnTo>
                  <a:pt x="453" y="452"/>
                </a:lnTo>
                <a:lnTo>
                  <a:pt x="441" y="464"/>
                </a:lnTo>
                <a:lnTo>
                  <a:pt x="427" y="474"/>
                </a:lnTo>
                <a:lnTo>
                  <a:pt x="413" y="484"/>
                </a:lnTo>
                <a:lnTo>
                  <a:pt x="398" y="494"/>
                </a:lnTo>
                <a:lnTo>
                  <a:pt x="382" y="503"/>
                </a:lnTo>
                <a:lnTo>
                  <a:pt x="366" y="510"/>
                </a:lnTo>
                <a:lnTo>
                  <a:pt x="350" y="516"/>
                </a:lnTo>
                <a:lnTo>
                  <a:pt x="334" y="521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1"/>
                </a:lnTo>
                <a:lnTo>
                  <a:pt x="181" y="516"/>
                </a:lnTo>
                <a:lnTo>
                  <a:pt x="165" y="510"/>
                </a:lnTo>
                <a:lnTo>
                  <a:pt x="149" y="503"/>
                </a:lnTo>
                <a:lnTo>
                  <a:pt x="133" y="494"/>
                </a:lnTo>
                <a:lnTo>
                  <a:pt x="118" y="484"/>
                </a:lnTo>
                <a:lnTo>
                  <a:pt x="103" y="474"/>
                </a:lnTo>
                <a:lnTo>
                  <a:pt x="90" y="464"/>
                </a:lnTo>
                <a:lnTo>
                  <a:pt x="78" y="452"/>
                </a:lnTo>
                <a:lnTo>
                  <a:pt x="66" y="440"/>
                </a:lnTo>
                <a:lnTo>
                  <a:pt x="56" y="426"/>
                </a:lnTo>
                <a:lnTo>
                  <a:pt x="45" y="412"/>
                </a:lnTo>
                <a:lnTo>
                  <a:pt x="36" y="397"/>
                </a:lnTo>
                <a:lnTo>
                  <a:pt x="27" y="381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6"/>
                </a:lnTo>
                <a:lnTo>
                  <a:pt x="14" y="180"/>
                </a:lnTo>
                <a:lnTo>
                  <a:pt x="20" y="164"/>
                </a:lnTo>
                <a:lnTo>
                  <a:pt x="27" y="148"/>
                </a:lnTo>
                <a:lnTo>
                  <a:pt x="36" y="132"/>
                </a:lnTo>
                <a:lnTo>
                  <a:pt x="45" y="117"/>
                </a:lnTo>
                <a:lnTo>
                  <a:pt x="56" y="102"/>
                </a:lnTo>
                <a:lnTo>
                  <a:pt x="66" y="89"/>
                </a:lnTo>
                <a:lnTo>
                  <a:pt x="78" y="77"/>
                </a:lnTo>
                <a:lnTo>
                  <a:pt x="90" y="65"/>
                </a:lnTo>
                <a:lnTo>
                  <a:pt x="103" y="55"/>
                </a:lnTo>
                <a:lnTo>
                  <a:pt x="118" y="44"/>
                </a:lnTo>
                <a:lnTo>
                  <a:pt x="133" y="35"/>
                </a:lnTo>
                <a:lnTo>
                  <a:pt x="149" y="26"/>
                </a:lnTo>
                <a:lnTo>
                  <a:pt x="165" y="19"/>
                </a:lnTo>
                <a:lnTo>
                  <a:pt x="181" y="13"/>
                </a:lnTo>
                <a:lnTo>
                  <a:pt x="197" y="8"/>
                </a:lnTo>
                <a:lnTo>
                  <a:pt x="213" y="5"/>
                </a:lnTo>
                <a:lnTo>
                  <a:pt x="230" y="2"/>
                </a:lnTo>
                <a:lnTo>
                  <a:pt x="247" y="0"/>
                </a:lnTo>
                <a:lnTo>
                  <a:pt x="265" y="0"/>
                </a:lnTo>
                <a:lnTo>
                  <a:pt x="283" y="0"/>
                </a:lnTo>
                <a:lnTo>
                  <a:pt x="300" y="2"/>
                </a:lnTo>
                <a:lnTo>
                  <a:pt x="317" y="5"/>
                </a:lnTo>
                <a:lnTo>
                  <a:pt x="334" y="8"/>
                </a:lnTo>
                <a:lnTo>
                  <a:pt x="350" y="13"/>
                </a:lnTo>
                <a:lnTo>
                  <a:pt x="366" y="19"/>
                </a:lnTo>
                <a:lnTo>
                  <a:pt x="382" y="26"/>
                </a:lnTo>
                <a:lnTo>
                  <a:pt x="398" y="35"/>
                </a:lnTo>
                <a:lnTo>
                  <a:pt x="413" y="44"/>
                </a:lnTo>
                <a:lnTo>
                  <a:pt x="427" y="55"/>
                </a:lnTo>
                <a:lnTo>
                  <a:pt x="441" y="65"/>
                </a:lnTo>
                <a:lnTo>
                  <a:pt x="453" y="77"/>
                </a:lnTo>
                <a:lnTo>
                  <a:pt x="464" y="89"/>
                </a:lnTo>
                <a:lnTo>
                  <a:pt x="475" y="102"/>
                </a:lnTo>
                <a:lnTo>
                  <a:pt x="485" y="117"/>
                </a:lnTo>
                <a:lnTo>
                  <a:pt x="494" y="132"/>
                </a:lnTo>
                <a:lnTo>
                  <a:pt x="503" y="148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</p:sp>
      <p:sp>
        <p:nvSpPr>
          <p:cNvPr id="488" name="Straight Connector 487"/>
          <p:cNvSpPr/>
          <p:nvPr/>
        </p:nvSpPr>
        <p:spPr>
          <a:xfrm flipH="1">
            <a:off x="9258840" y="291600"/>
            <a:ext cx="164160" cy="1641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9" name="Straight Connector 488"/>
          <p:cNvSpPr/>
          <p:nvPr/>
        </p:nvSpPr>
        <p:spPr>
          <a:xfrm>
            <a:off x="9258840" y="291600"/>
            <a:ext cx="164160" cy="164160"/>
          </a:xfrm>
          <a:prstGeom prst="line">
            <a:avLst/>
          </a:prstGeom>
          <a:ln w="68040" cap="rnd">
            <a:solidFill>
              <a:srgbClr val="F2C02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0" name="Freeform: Shape 489"/>
          <p:cNvSpPr/>
          <p:nvPr/>
        </p:nvSpPr>
        <p:spPr>
          <a:xfrm>
            <a:off x="152280" y="111168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3"/>
                </a:lnTo>
                <a:lnTo>
                  <a:pt x="516" y="349"/>
                </a:lnTo>
                <a:lnTo>
                  <a:pt x="510" y="365"/>
                </a:lnTo>
                <a:lnTo>
                  <a:pt x="503" y="381"/>
                </a:lnTo>
                <a:lnTo>
                  <a:pt x="494" y="397"/>
                </a:lnTo>
                <a:lnTo>
                  <a:pt x="485" y="412"/>
                </a:lnTo>
                <a:lnTo>
                  <a:pt x="475" y="426"/>
                </a:lnTo>
                <a:lnTo>
                  <a:pt x="464" y="440"/>
                </a:lnTo>
                <a:lnTo>
                  <a:pt x="453" y="452"/>
                </a:lnTo>
                <a:lnTo>
                  <a:pt x="441" y="464"/>
                </a:lnTo>
                <a:lnTo>
                  <a:pt x="427" y="475"/>
                </a:lnTo>
                <a:lnTo>
                  <a:pt x="413" y="485"/>
                </a:lnTo>
                <a:lnTo>
                  <a:pt x="398" y="494"/>
                </a:lnTo>
                <a:lnTo>
                  <a:pt x="382" y="502"/>
                </a:lnTo>
                <a:lnTo>
                  <a:pt x="366" y="510"/>
                </a:lnTo>
                <a:lnTo>
                  <a:pt x="350" y="516"/>
                </a:lnTo>
                <a:lnTo>
                  <a:pt x="334" y="521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1"/>
                </a:lnTo>
                <a:lnTo>
                  <a:pt x="181" y="516"/>
                </a:lnTo>
                <a:lnTo>
                  <a:pt x="165" y="510"/>
                </a:lnTo>
                <a:lnTo>
                  <a:pt x="149" y="502"/>
                </a:lnTo>
                <a:lnTo>
                  <a:pt x="133" y="494"/>
                </a:lnTo>
                <a:lnTo>
                  <a:pt x="118" y="485"/>
                </a:lnTo>
                <a:lnTo>
                  <a:pt x="103" y="475"/>
                </a:lnTo>
                <a:lnTo>
                  <a:pt x="90" y="464"/>
                </a:lnTo>
                <a:lnTo>
                  <a:pt x="78" y="452"/>
                </a:lnTo>
                <a:lnTo>
                  <a:pt x="66" y="440"/>
                </a:lnTo>
                <a:lnTo>
                  <a:pt x="56" y="426"/>
                </a:lnTo>
                <a:lnTo>
                  <a:pt x="45" y="412"/>
                </a:lnTo>
                <a:lnTo>
                  <a:pt x="36" y="397"/>
                </a:lnTo>
                <a:lnTo>
                  <a:pt x="27" y="381"/>
                </a:lnTo>
                <a:lnTo>
                  <a:pt x="20" y="365"/>
                </a:lnTo>
                <a:lnTo>
                  <a:pt x="14" y="350"/>
                </a:lnTo>
                <a:lnTo>
                  <a:pt x="9" y="333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6"/>
                </a:lnTo>
                <a:lnTo>
                  <a:pt x="14" y="180"/>
                </a:lnTo>
                <a:lnTo>
                  <a:pt x="20" y="164"/>
                </a:lnTo>
                <a:lnTo>
                  <a:pt x="27" y="148"/>
                </a:lnTo>
                <a:lnTo>
                  <a:pt x="36" y="132"/>
                </a:lnTo>
                <a:lnTo>
                  <a:pt x="45" y="117"/>
                </a:lnTo>
                <a:lnTo>
                  <a:pt x="56" y="103"/>
                </a:lnTo>
                <a:lnTo>
                  <a:pt x="66" y="89"/>
                </a:lnTo>
                <a:lnTo>
                  <a:pt x="78" y="77"/>
                </a:lnTo>
                <a:lnTo>
                  <a:pt x="90" y="65"/>
                </a:lnTo>
                <a:lnTo>
                  <a:pt x="103" y="55"/>
                </a:lnTo>
                <a:lnTo>
                  <a:pt x="118" y="44"/>
                </a:lnTo>
                <a:lnTo>
                  <a:pt x="133" y="35"/>
                </a:lnTo>
                <a:lnTo>
                  <a:pt x="149" y="26"/>
                </a:lnTo>
                <a:lnTo>
                  <a:pt x="165" y="19"/>
                </a:lnTo>
                <a:lnTo>
                  <a:pt x="181" y="13"/>
                </a:lnTo>
                <a:lnTo>
                  <a:pt x="197" y="8"/>
                </a:lnTo>
                <a:lnTo>
                  <a:pt x="213" y="5"/>
                </a:lnTo>
                <a:lnTo>
                  <a:pt x="230" y="2"/>
                </a:lnTo>
                <a:lnTo>
                  <a:pt x="247" y="0"/>
                </a:lnTo>
                <a:lnTo>
                  <a:pt x="265" y="0"/>
                </a:lnTo>
                <a:lnTo>
                  <a:pt x="283" y="0"/>
                </a:lnTo>
                <a:lnTo>
                  <a:pt x="300" y="2"/>
                </a:lnTo>
                <a:lnTo>
                  <a:pt x="317" y="5"/>
                </a:lnTo>
                <a:lnTo>
                  <a:pt x="334" y="8"/>
                </a:lnTo>
                <a:lnTo>
                  <a:pt x="350" y="13"/>
                </a:lnTo>
                <a:lnTo>
                  <a:pt x="366" y="19"/>
                </a:lnTo>
                <a:lnTo>
                  <a:pt x="382" y="26"/>
                </a:lnTo>
                <a:lnTo>
                  <a:pt x="398" y="35"/>
                </a:lnTo>
                <a:lnTo>
                  <a:pt x="413" y="44"/>
                </a:lnTo>
                <a:lnTo>
                  <a:pt x="427" y="55"/>
                </a:lnTo>
                <a:lnTo>
                  <a:pt x="441" y="65"/>
                </a:lnTo>
                <a:lnTo>
                  <a:pt x="453" y="77"/>
                </a:lnTo>
                <a:lnTo>
                  <a:pt x="464" y="89"/>
                </a:lnTo>
                <a:lnTo>
                  <a:pt x="475" y="103"/>
                </a:lnTo>
                <a:lnTo>
                  <a:pt x="485" y="117"/>
                </a:lnTo>
                <a:lnTo>
                  <a:pt x="494" y="132"/>
                </a:lnTo>
                <a:lnTo>
                  <a:pt x="503" y="148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5" y="212"/>
                </a:lnTo>
                <a:lnTo>
                  <a:pt x="528" y="229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</p:sp>
      <p:sp>
        <p:nvSpPr>
          <p:cNvPr id="491" name="Freeform: Shape 490"/>
          <p:cNvSpPr/>
          <p:nvPr/>
        </p:nvSpPr>
        <p:spPr>
          <a:xfrm>
            <a:off x="152280" y="111168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3"/>
                </a:lnTo>
                <a:lnTo>
                  <a:pt x="516" y="349"/>
                </a:lnTo>
                <a:lnTo>
                  <a:pt x="510" y="365"/>
                </a:lnTo>
                <a:lnTo>
                  <a:pt x="503" y="381"/>
                </a:lnTo>
                <a:lnTo>
                  <a:pt x="494" y="397"/>
                </a:lnTo>
                <a:lnTo>
                  <a:pt x="485" y="412"/>
                </a:lnTo>
                <a:lnTo>
                  <a:pt x="475" y="426"/>
                </a:lnTo>
                <a:lnTo>
                  <a:pt x="464" y="440"/>
                </a:lnTo>
                <a:lnTo>
                  <a:pt x="453" y="452"/>
                </a:lnTo>
                <a:lnTo>
                  <a:pt x="441" y="464"/>
                </a:lnTo>
                <a:lnTo>
                  <a:pt x="427" y="475"/>
                </a:lnTo>
                <a:lnTo>
                  <a:pt x="413" y="485"/>
                </a:lnTo>
                <a:lnTo>
                  <a:pt x="398" y="494"/>
                </a:lnTo>
                <a:lnTo>
                  <a:pt x="382" y="502"/>
                </a:lnTo>
                <a:lnTo>
                  <a:pt x="366" y="510"/>
                </a:lnTo>
                <a:lnTo>
                  <a:pt x="350" y="516"/>
                </a:lnTo>
                <a:lnTo>
                  <a:pt x="334" y="521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1"/>
                </a:lnTo>
                <a:lnTo>
                  <a:pt x="181" y="516"/>
                </a:lnTo>
                <a:lnTo>
                  <a:pt x="165" y="510"/>
                </a:lnTo>
                <a:lnTo>
                  <a:pt x="149" y="502"/>
                </a:lnTo>
                <a:lnTo>
                  <a:pt x="133" y="494"/>
                </a:lnTo>
                <a:lnTo>
                  <a:pt x="118" y="485"/>
                </a:lnTo>
                <a:lnTo>
                  <a:pt x="103" y="475"/>
                </a:lnTo>
                <a:lnTo>
                  <a:pt x="90" y="464"/>
                </a:lnTo>
                <a:lnTo>
                  <a:pt x="78" y="452"/>
                </a:lnTo>
                <a:lnTo>
                  <a:pt x="66" y="440"/>
                </a:lnTo>
                <a:lnTo>
                  <a:pt x="56" y="426"/>
                </a:lnTo>
                <a:lnTo>
                  <a:pt x="45" y="412"/>
                </a:lnTo>
                <a:lnTo>
                  <a:pt x="36" y="397"/>
                </a:lnTo>
                <a:lnTo>
                  <a:pt x="27" y="381"/>
                </a:lnTo>
                <a:lnTo>
                  <a:pt x="20" y="365"/>
                </a:lnTo>
                <a:lnTo>
                  <a:pt x="14" y="350"/>
                </a:lnTo>
                <a:lnTo>
                  <a:pt x="9" y="333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6"/>
                </a:lnTo>
                <a:lnTo>
                  <a:pt x="14" y="180"/>
                </a:lnTo>
                <a:lnTo>
                  <a:pt x="20" y="164"/>
                </a:lnTo>
                <a:lnTo>
                  <a:pt x="27" y="148"/>
                </a:lnTo>
                <a:lnTo>
                  <a:pt x="36" y="132"/>
                </a:lnTo>
                <a:lnTo>
                  <a:pt x="45" y="117"/>
                </a:lnTo>
                <a:lnTo>
                  <a:pt x="56" y="103"/>
                </a:lnTo>
                <a:lnTo>
                  <a:pt x="66" y="89"/>
                </a:lnTo>
                <a:lnTo>
                  <a:pt x="78" y="77"/>
                </a:lnTo>
                <a:lnTo>
                  <a:pt x="90" y="65"/>
                </a:lnTo>
                <a:lnTo>
                  <a:pt x="103" y="55"/>
                </a:lnTo>
                <a:lnTo>
                  <a:pt x="118" y="44"/>
                </a:lnTo>
                <a:lnTo>
                  <a:pt x="133" y="35"/>
                </a:lnTo>
                <a:lnTo>
                  <a:pt x="149" y="26"/>
                </a:lnTo>
                <a:lnTo>
                  <a:pt x="165" y="19"/>
                </a:lnTo>
                <a:lnTo>
                  <a:pt x="181" y="13"/>
                </a:lnTo>
                <a:lnTo>
                  <a:pt x="197" y="8"/>
                </a:lnTo>
                <a:lnTo>
                  <a:pt x="213" y="5"/>
                </a:lnTo>
                <a:lnTo>
                  <a:pt x="230" y="2"/>
                </a:lnTo>
                <a:lnTo>
                  <a:pt x="247" y="0"/>
                </a:lnTo>
                <a:lnTo>
                  <a:pt x="265" y="0"/>
                </a:lnTo>
                <a:lnTo>
                  <a:pt x="283" y="0"/>
                </a:lnTo>
                <a:lnTo>
                  <a:pt x="300" y="2"/>
                </a:lnTo>
                <a:lnTo>
                  <a:pt x="317" y="5"/>
                </a:lnTo>
                <a:lnTo>
                  <a:pt x="334" y="8"/>
                </a:lnTo>
                <a:lnTo>
                  <a:pt x="350" y="13"/>
                </a:lnTo>
                <a:lnTo>
                  <a:pt x="366" y="19"/>
                </a:lnTo>
                <a:lnTo>
                  <a:pt x="382" y="26"/>
                </a:lnTo>
                <a:lnTo>
                  <a:pt x="398" y="35"/>
                </a:lnTo>
                <a:lnTo>
                  <a:pt x="413" y="44"/>
                </a:lnTo>
                <a:lnTo>
                  <a:pt x="427" y="55"/>
                </a:lnTo>
                <a:lnTo>
                  <a:pt x="441" y="65"/>
                </a:lnTo>
                <a:lnTo>
                  <a:pt x="453" y="77"/>
                </a:lnTo>
                <a:lnTo>
                  <a:pt x="464" y="89"/>
                </a:lnTo>
                <a:lnTo>
                  <a:pt x="475" y="103"/>
                </a:lnTo>
                <a:lnTo>
                  <a:pt x="485" y="117"/>
                </a:lnTo>
                <a:lnTo>
                  <a:pt x="494" y="132"/>
                </a:lnTo>
                <a:lnTo>
                  <a:pt x="503" y="148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5" y="212"/>
                </a:lnTo>
                <a:lnTo>
                  <a:pt x="528" y="229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noFill/>
          <a:ln w="46080" cap="rnd">
            <a:solidFill>
              <a:srgbClr val="F2C02C"/>
            </a:solidFill>
            <a:round/>
          </a:ln>
        </p:spPr>
      </p:sp>
      <p:sp>
        <p:nvSpPr>
          <p:cNvPr id="492" name="Freeform: Shape 491"/>
          <p:cNvSpPr/>
          <p:nvPr/>
        </p:nvSpPr>
        <p:spPr>
          <a:xfrm>
            <a:off x="225360" y="237240"/>
            <a:ext cx="356760" cy="429480"/>
          </a:xfrm>
          <a:custGeom>
            <a:avLst/>
            <a:gdLst/>
            <a:ahLst/>
            <a:cxnLst/>
            <a:rect l="0" t="0" r="r" b="b"/>
            <a:pathLst>
              <a:path w="991" h="1193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4" y="144"/>
                </a:lnTo>
                <a:lnTo>
                  <a:pt x="123" y="168"/>
                </a:lnTo>
                <a:lnTo>
                  <a:pt x="103" y="193"/>
                </a:lnTo>
                <a:lnTo>
                  <a:pt x="84" y="219"/>
                </a:lnTo>
                <a:lnTo>
                  <a:pt x="66" y="248"/>
                </a:lnTo>
                <a:lnTo>
                  <a:pt x="50" y="278"/>
                </a:lnTo>
                <a:lnTo>
                  <a:pt x="36" y="307"/>
                </a:lnTo>
                <a:lnTo>
                  <a:pt x="25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29"/>
                </a:lnTo>
                <a:lnTo>
                  <a:pt x="1" y="461"/>
                </a:lnTo>
                <a:lnTo>
                  <a:pt x="0" y="495"/>
                </a:lnTo>
                <a:lnTo>
                  <a:pt x="0" y="495"/>
                </a:lnTo>
                <a:lnTo>
                  <a:pt x="0" y="495"/>
                </a:lnTo>
                <a:lnTo>
                  <a:pt x="1" y="529"/>
                </a:lnTo>
                <a:lnTo>
                  <a:pt x="4" y="561"/>
                </a:lnTo>
                <a:lnTo>
                  <a:pt x="9" y="593"/>
                </a:lnTo>
                <a:lnTo>
                  <a:pt x="16" y="624"/>
                </a:lnTo>
                <a:lnTo>
                  <a:pt x="25" y="654"/>
                </a:lnTo>
                <a:lnTo>
                  <a:pt x="37" y="684"/>
                </a:lnTo>
                <a:lnTo>
                  <a:pt x="50" y="713"/>
                </a:lnTo>
                <a:lnTo>
                  <a:pt x="66" y="743"/>
                </a:lnTo>
                <a:lnTo>
                  <a:pt x="84" y="772"/>
                </a:lnTo>
                <a:lnTo>
                  <a:pt x="103" y="798"/>
                </a:lnTo>
                <a:lnTo>
                  <a:pt x="123" y="823"/>
                </a:lnTo>
                <a:lnTo>
                  <a:pt x="144" y="846"/>
                </a:lnTo>
                <a:lnTo>
                  <a:pt x="168" y="867"/>
                </a:lnTo>
                <a:lnTo>
                  <a:pt x="193" y="887"/>
                </a:lnTo>
                <a:lnTo>
                  <a:pt x="219" y="906"/>
                </a:lnTo>
                <a:lnTo>
                  <a:pt x="248" y="924"/>
                </a:lnTo>
                <a:lnTo>
                  <a:pt x="269" y="935"/>
                </a:lnTo>
                <a:lnTo>
                  <a:pt x="289" y="945"/>
                </a:lnTo>
                <a:lnTo>
                  <a:pt x="310" y="954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2"/>
                </a:lnTo>
                <a:lnTo>
                  <a:pt x="337" y="1157"/>
                </a:lnTo>
                <a:lnTo>
                  <a:pt x="339" y="1163"/>
                </a:lnTo>
                <a:lnTo>
                  <a:pt x="342" y="1167"/>
                </a:lnTo>
                <a:lnTo>
                  <a:pt x="345" y="1172"/>
                </a:lnTo>
                <a:lnTo>
                  <a:pt x="349" y="1176"/>
                </a:lnTo>
                <a:lnTo>
                  <a:pt x="353" y="1180"/>
                </a:lnTo>
                <a:lnTo>
                  <a:pt x="358" y="1183"/>
                </a:lnTo>
                <a:lnTo>
                  <a:pt x="362" y="1186"/>
                </a:lnTo>
                <a:lnTo>
                  <a:pt x="367" y="1188"/>
                </a:lnTo>
                <a:lnTo>
                  <a:pt x="373" y="1190"/>
                </a:lnTo>
                <a:lnTo>
                  <a:pt x="378" y="1192"/>
                </a:lnTo>
                <a:lnTo>
                  <a:pt x="384" y="1193"/>
                </a:lnTo>
                <a:lnTo>
                  <a:pt x="390" y="1193"/>
                </a:lnTo>
                <a:lnTo>
                  <a:pt x="601" y="1193"/>
                </a:lnTo>
                <a:lnTo>
                  <a:pt x="607" y="1193"/>
                </a:lnTo>
                <a:lnTo>
                  <a:pt x="613" y="1192"/>
                </a:lnTo>
                <a:lnTo>
                  <a:pt x="618" y="1190"/>
                </a:lnTo>
                <a:lnTo>
                  <a:pt x="624" y="1188"/>
                </a:lnTo>
                <a:lnTo>
                  <a:pt x="629" y="1186"/>
                </a:lnTo>
                <a:lnTo>
                  <a:pt x="633" y="1183"/>
                </a:lnTo>
                <a:lnTo>
                  <a:pt x="638" y="1180"/>
                </a:lnTo>
                <a:lnTo>
                  <a:pt x="642" y="1176"/>
                </a:lnTo>
                <a:lnTo>
                  <a:pt x="646" y="1172"/>
                </a:lnTo>
                <a:lnTo>
                  <a:pt x="649" y="1167"/>
                </a:lnTo>
                <a:lnTo>
                  <a:pt x="652" y="1163"/>
                </a:lnTo>
                <a:lnTo>
                  <a:pt x="654" y="1157"/>
                </a:lnTo>
                <a:lnTo>
                  <a:pt x="656" y="1152"/>
                </a:lnTo>
                <a:lnTo>
                  <a:pt x="658" y="1147"/>
                </a:lnTo>
                <a:lnTo>
                  <a:pt x="659" y="1141"/>
                </a:lnTo>
                <a:lnTo>
                  <a:pt x="659" y="1135"/>
                </a:lnTo>
                <a:lnTo>
                  <a:pt x="659" y="963"/>
                </a:lnTo>
                <a:lnTo>
                  <a:pt x="659" y="963"/>
                </a:lnTo>
                <a:lnTo>
                  <a:pt x="659" y="963"/>
                </a:lnTo>
                <a:lnTo>
                  <a:pt x="681" y="954"/>
                </a:lnTo>
                <a:lnTo>
                  <a:pt x="702" y="945"/>
                </a:lnTo>
                <a:lnTo>
                  <a:pt x="722" y="935"/>
                </a:lnTo>
                <a:lnTo>
                  <a:pt x="743" y="924"/>
                </a:lnTo>
                <a:lnTo>
                  <a:pt x="772" y="906"/>
                </a:lnTo>
                <a:lnTo>
                  <a:pt x="798" y="887"/>
                </a:lnTo>
                <a:lnTo>
                  <a:pt x="823" y="867"/>
                </a:lnTo>
                <a:lnTo>
                  <a:pt x="847" y="846"/>
                </a:lnTo>
                <a:lnTo>
                  <a:pt x="868" y="823"/>
                </a:lnTo>
                <a:lnTo>
                  <a:pt x="888" y="798"/>
                </a:lnTo>
                <a:lnTo>
                  <a:pt x="907" y="772"/>
                </a:lnTo>
                <a:lnTo>
                  <a:pt x="925" y="743"/>
                </a:lnTo>
                <a:lnTo>
                  <a:pt x="941" y="713"/>
                </a:lnTo>
                <a:lnTo>
                  <a:pt x="954" y="684"/>
                </a:lnTo>
                <a:lnTo>
                  <a:pt x="966" y="654"/>
                </a:lnTo>
                <a:lnTo>
                  <a:pt x="975" y="624"/>
                </a:lnTo>
                <a:lnTo>
                  <a:pt x="982" y="593"/>
                </a:lnTo>
                <a:lnTo>
                  <a:pt x="987" y="561"/>
                </a:lnTo>
                <a:lnTo>
                  <a:pt x="990" y="529"/>
                </a:lnTo>
                <a:lnTo>
                  <a:pt x="991" y="495"/>
                </a:lnTo>
                <a:lnTo>
                  <a:pt x="991" y="495"/>
                </a:lnTo>
                <a:lnTo>
                  <a:pt x="991" y="495"/>
                </a:lnTo>
                <a:lnTo>
                  <a:pt x="990" y="461"/>
                </a:lnTo>
                <a:lnTo>
                  <a:pt x="987" y="429"/>
                </a:lnTo>
                <a:lnTo>
                  <a:pt x="982" y="398"/>
                </a:lnTo>
                <a:lnTo>
                  <a:pt x="975" y="367"/>
                </a:lnTo>
                <a:lnTo>
                  <a:pt x="966" y="337"/>
                </a:lnTo>
                <a:lnTo>
                  <a:pt x="954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8" y="193"/>
                </a:lnTo>
                <a:lnTo>
                  <a:pt x="868" y="168"/>
                </a:lnTo>
                <a:lnTo>
                  <a:pt x="847" y="144"/>
                </a:lnTo>
                <a:lnTo>
                  <a:pt x="823" y="123"/>
                </a:lnTo>
                <a:lnTo>
                  <a:pt x="798" y="103"/>
                </a:lnTo>
                <a:lnTo>
                  <a:pt x="772" y="84"/>
                </a:lnTo>
                <a:lnTo>
                  <a:pt x="743" y="66"/>
                </a:lnTo>
                <a:lnTo>
                  <a:pt x="713" y="50"/>
                </a:lnTo>
                <a:lnTo>
                  <a:pt x="684" y="36"/>
                </a:lnTo>
                <a:lnTo>
                  <a:pt x="654" y="25"/>
                </a:lnTo>
                <a:lnTo>
                  <a:pt x="624" y="16"/>
                </a:lnTo>
                <a:lnTo>
                  <a:pt x="593" y="9"/>
                </a:lnTo>
                <a:lnTo>
                  <a:pt x="562" y="4"/>
                </a:lnTo>
                <a:lnTo>
                  <a:pt x="529" y="1"/>
                </a:lnTo>
                <a:lnTo>
                  <a:pt x="496" y="0"/>
                </a:lnTo>
                <a:close/>
              </a:path>
            </a:pathLst>
          </a:custGeom>
          <a:noFill/>
          <a:ln w="28800" cap="sq">
            <a:solidFill>
              <a:srgbClr val="FFFFFF"/>
            </a:solidFill>
            <a:miter/>
          </a:ln>
        </p:spPr>
      </p:sp>
      <p:sp>
        <p:nvSpPr>
          <p:cNvPr id="493" name="Freeform: Shape 492"/>
          <p:cNvSpPr/>
          <p:nvPr/>
        </p:nvSpPr>
        <p:spPr>
          <a:xfrm>
            <a:off x="320040" y="666720"/>
            <a:ext cx="167400" cy="42120"/>
          </a:xfrm>
          <a:custGeom>
            <a:avLst/>
            <a:gdLst/>
            <a:ahLst/>
            <a:cxnLst/>
            <a:rect l="0" t="0" r="r" b="b"/>
            <a:pathLst>
              <a:path w="465" h="117">
                <a:moveTo>
                  <a:pt x="233" y="117"/>
                </a:moveTo>
                <a:lnTo>
                  <a:pt x="407" y="117"/>
                </a:lnTo>
                <a:lnTo>
                  <a:pt x="413" y="117"/>
                </a:lnTo>
                <a:lnTo>
                  <a:pt x="419" y="116"/>
                </a:lnTo>
                <a:lnTo>
                  <a:pt x="424" y="114"/>
                </a:lnTo>
                <a:lnTo>
                  <a:pt x="430" y="112"/>
                </a:lnTo>
                <a:lnTo>
                  <a:pt x="435" y="110"/>
                </a:lnTo>
                <a:lnTo>
                  <a:pt x="439" y="107"/>
                </a:lnTo>
                <a:lnTo>
                  <a:pt x="444" y="103"/>
                </a:lnTo>
                <a:lnTo>
                  <a:pt x="448" y="100"/>
                </a:lnTo>
                <a:lnTo>
                  <a:pt x="452" y="95"/>
                </a:lnTo>
                <a:lnTo>
                  <a:pt x="455" y="91"/>
                </a:lnTo>
                <a:lnTo>
                  <a:pt x="458" y="86"/>
                </a:lnTo>
                <a:lnTo>
                  <a:pt x="460" y="81"/>
                </a:lnTo>
                <a:lnTo>
                  <a:pt x="462" y="76"/>
                </a:lnTo>
                <a:lnTo>
                  <a:pt x="464" y="70"/>
                </a:lnTo>
                <a:lnTo>
                  <a:pt x="465" y="64"/>
                </a:lnTo>
                <a:lnTo>
                  <a:pt x="465" y="58"/>
                </a:lnTo>
                <a:lnTo>
                  <a:pt x="465" y="52"/>
                </a:lnTo>
                <a:lnTo>
                  <a:pt x="464" y="46"/>
                </a:lnTo>
                <a:lnTo>
                  <a:pt x="462" y="41"/>
                </a:lnTo>
                <a:lnTo>
                  <a:pt x="460" y="35"/>
                </a:lnTo>
                <a:lnTo>
                  <a:pt x="458" y="30"/>
                </a:lnTo>
                <a:lnTo>
                  <a:pt x="455" y="25"/>
                </a:lnTo>
                <a:lnTo>
                  <a:pt x="452" y="21"/>
                </a:lnTo>
                <a:lnTo>
                  <a:pt x="448" y="17"/>
                </a:lnTo>
                <a:lnTo>
                  <a:pt x="444" y="13"/>
                </a:lnTo>
                <a:lnTo>
                  <a:pt x="439" y="10"/>
                </a:lnTo>
                <a:lnTo>
                  <a:pt x="435" y="7"/>
                </a:lnTo>
                <a:lnTo>
                  <a:pt x="430" y="4"/>
                </a:lnTo>
                <a:lnTo>
                  <a:pt x="424" y="3"/>
                </a:lnTo>
                <a:lnTo>
                  <a:pt x="419" y="1"/>
                </a:lnTo>
                <a:lnTo>
                  <a:pt x="413" y="0"/>
                </a:lnTo>
                <a:lnTo>
                  <a:pt x="40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4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5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6"/>
                </a:lnTo>
                <a:lnTo>
                  <a:pt x="5" y="81"/>
                </a:lnTo>
                <a:lnTo>
                  <a:pt x="7" y="86"/>
                </a:lnTo>
                <a:lnTo>
                  <a:pt x="10" y="91"/>
                </a:lnTo>
                <a:lnTo>
                  <a:pt x="13" y="95"/>
                </a:lnTo>
                <a:lnTo>
                  <a:pt x="17" y="100"/>
                </a:lnTo>
                <a:lnTo>
                  <a:pt x="21" y="103"/>
                </a:lnTo>
                <a:lnTo>
                  <a:pt x="26" y="107"/>
                </a:lnTo>
                <a:lnTo>
                  <a:pt x="30" y="110"/>
                </a:lnTo>
                <a:lnTo>
                  <a:pt x="35" y="112"/>
                </a:lnTo>
                <a:lnTo>
                  <a:pt x="41" y="114"/>
                </a:lnTo>
                <a:lnTo>
                  <a:pt x="46" y="116"/>
                </a:lnTo>
                <a:lnTo>
                  <a:pt x="52" y="117"/>
                </a:lnTo>
                <a:lnTo>
                  <a:pt x="58" y="117"/>
                </a:lnTo>
                <a:lnTo>
                  <a:pt x="233" y="117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494" name="Freeform: Shape 493"/>
          <p:cNvSpPr/>
          <p:nvPr/>
        </p:nvSpPr>
        <p:spPr>
          <a:xfrm>
            <a:off x="336240" y="708120"/>
            <a:ext cx="135000" cy="41760"/>
          </a:xfrm>
          <a:custGeom>
            <a:avLst/>
            <a:gdLst/>
            <a:ahLst/>
            <a:cxnLst/>
            <a:rect l="0" t="0" r="r" b="b"/>
            <a:pathLst>
              <a:path w="375" h="116">
                <a:moveTo>
                  <a:pt x="188" y="116"/>
                </a:moveTo>
                <a:lnTo>
                  <a:pt x="317" y="116"/>
                </a:lnTo>
                <a:lnTo>
                  <a:pt x="323" y="116"/>
                </a:lnTo>
                <a:lnTo>
                  <a:pt x="329" y="115"/>
                </a:lnTo>
                <a:lnTo>
                  <a:pt x="334" y="113"/>
                </a:lnTo>
                <a:lnTo>
                  <a:pt x="340" y="111"/>
                </a:lnTo>
                <a:lnTo>
                  <a:pt x="345" y="109"/>
                </a:lnTo>
                <a:lnTo>
                  <a:pt x="349" y="106"/>
                </a:lnTo>
                <a:lnTo>
                  <a:pt x="354" y="103"/>
                </a:lnTo>
                <a:lnTo>
                  <a:pt x="358" y="99"/>
                </a:lnTo>
                <a:lnTo>
                  <a:pt x="362" y="95"/>
                </a:lnTo>
                <a:lnTo>
                  <a:pt x="365" y="90"/>
                </a:lnTo>
                <a:lnTo>
                  <a:pt x="368" y="86"/>
                </a:lnTo>
                <a:lnTo>
                  <a:pt x="370" y="81"/>
                </a:lnTo>
                <a:lnTo>
                  <a:pt x="372" y="75"/>
                </a:lnTo>
                <a:lnTo>
                  <a:pt x="374" y="70"/>
                </a:lnTo>
                <a:lnTo>
                  <a:pt x="375" y="64"/>
                </a:lnTo>
                <a:lnTo>
                  <a:pt x="375" y="58"/>
                </a:lnTo>
                <a:lnTo>
                  <a:pt x="375" y="58"/>
                </a:lnTo>
                <a:lnTo>
                  <a:pt x="375" y="52"/>
                </a:lnTo>
                <a:lnTo>
                  <a:pt x="374" y="46"/>
                </a:lnTo>
                <a:lnTo>
                  <a:pt x="372" y="41"/>
                </a:lnTo>
                <a:lnTo>
                  <a:pt x="370" y="35"/>
                </a:lnTo>
                <a:lnTo>
                  <a:pt x="368" y="30"/>
                </a:lnTo>
                <a:lnTo>
                  <a:pt x="365" y="26"/>
                </a:lnTo>
                <a:lnTo>
                  <a:pt x="362" y="21"/>
                </a:lnTo>
                <a:lnTo>
                  <a:pt x="358" y="17"/>
                </a:lnTo>
                <a:lnTo>
                  <a:pt x="354" y="13"/>
                </a:lnTo>
                <a:lnTo>
                  <a:pt x="349" y="10"/>
                </a:lnTo>
                <a:lnTo>
                  <a:pt x="345" y="7"/>
                </a:lnTo>
                <a:lnTo>
                  <a:pt x="340" y="5"/>
                </a:lnTo>
                <a:lnTo>
                  <a:pt x="334" y="3"/>
                </a:lnTo>
                <a:lnTo>
                  <a:pt x="329" y="1"/>
                </a:lnTo>
                <a:lnTo>
                  <a:pt x="323" y="0"/>
                </a:lnTo>
                <a:lnTo>
                  <a:pt x="31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lnTo>
                  <a:pt x="18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495" name="Freeform: Shape 494"/>
          <p:cNvSpPr/>
          <p:nvPr/>
        </p:nvSpPr>
        <p:spPr>
          <a:xfrm>
            <a:off x="322920" y="355680"/>
            <a:ext cx="163440" cy="311040"/>
          </a:xfrm>
          <a:custGeom>
            <a:avLst/>
            <a:gdLst/>
            <a:ahLst/>
            <a:cxnLst/>
            <a:rect l="0" t="0" r="r" b="b"/>
            <a:pathLst>
              <a:path w="454" h="864">
                <a:moveTo>
                  <a:pt x="165" y="864"/>
                </a:moveTo>
                <a:lnTo>
                  <a:pt x="173" y="457"/>
                </a:lnTo>
                <a:lnTo>
                  <a:pt x="174" y="443"/>
                </a:lnTo>
                <a:lnTo>
                  <a:pt x="177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3" y="387"/>
                </a:lnTo>
                <a:lnTo>
                  <a:pt x="223" y="368"/>
                </a:lnTo>
                <a:lnTo>
                  <a:pt x="245" y="351"/>
                </a:lnTo>
                <a:lnTo>
                  <a:pt x="270" y="334"/>
                </a:lnTo>
                <a:lnTo>
                  <a:pt x="324" y="302"/>
                </a:lnTo>
                <a:lnTo>
                  <a:pt x="375" y="270"/>
                </a:lnTo>
                <a:lnTo>
                  <a:pt x="399" y="252"/>
                </a:lnTo>
                <a:lnTo>
                  <a:pt x="419" y="232"/>
                </a:lnTo>
                <a:lnTo>
                  <a:pt x="428" y="222"/>
                </a:lnTo>
                <a:lnTo>
                  <a:pt x="435" y="211"/>
                </a:lnTo>
                <a:lnTo>
                  <a:pt x="442" y="200"/>
                </a:lnTo>
                <a:lnTo>
                  <a:pt x="447" y="188"/>
                </a:lnTo>
                <a:lnTo>
                  <a:pt x="451" y="175"/>
                </a:lnTo>
                <a:lnTo>
                  <a:pt x="453" y="161"/>
                </a:lnTo>
                <a:lnTo>
                  <a:pt x="454" y="147"/>
                </a:lnTo>
                <a:lnTo>
                  <a:pt x="453" y="132"/>
                </a:lnTo>
                <a:lnTo>
                  <a:pt x="450" y="119"/>
                </a:lnTo>
                <a:lnTo>
                  <a:pt x="447" y="109"/>
                </a:lnTo>
                <a:lnTo>
                  <a:pt x="442" y="99"/>
                </a:lnTo>
                <a:lnTo>
                  <a:pt x="435" y="92"/>
                </a:lnTo>
                <a:lnTo>
                  <a:pt x="428" y="85"/>
                </a:lnTo>
                <a:lnTo>
                  <a:pt x="420" y="79"/>
                </a:lnTo>
                <a:lnTo>
                  <a:pt x="410" y="75"/>
                </a:lnTo>
                <a:lnTo>
                  <a:pt x="400" y="72"/>
                </a:lnTo>
                <a:lnTo>
                  <a:pt x="390" y="70"/>
                </a:lnTo>
                <a:lnTo>
                  <a:pt x="379" y="69"/>
                </a:lnTo>
                <a:lnTo>
                  <a:pt x="355" y="70"/>
                </a:lnTo>
                <a:lnTo>
                  <a:pt x="331" y="74"/>
                </a:lnTo>
                <a:lnTo>
                  <a:pt x="307" y="82"/>
                </a:lnTo>
                <a:lnTo>
                  <a:pt x="284" y="91"/>
                </a:lnTo>
                <a:lnTo>
                  <a:pt x="262" y="103"/>
                </a:lnTo>
                <a:lnTo>
                  <a:pt x="244" y="116"/>
                </a:lnTo>
                <a:lnTo>
                  <a:pt x="235" y="123"/>
                </a:lnTo>
                <a:lnTo>
                  <a:pt x="228" y="130"/>
                </a:lnTo>
                <a:lnTo>
                  <a:pt x="223" y="138"/>
                </a:lnTo>
                <a:lnTo>
                  <a:pt x="218" y="145"/>
                </a:lnTo>
                <a:lnTo>
                  <a:pt x="214" y="153"/>
                </a:lnTo>
                <a:lnTo>
                  <a:pt x="213" y="161"/>
                </a:lnTo>
                <a:lnTo>
                  <a:pt x="212" y="168"/>
                </a:lnTo>
                <a:lnTo>
                  <a:pt x="214" y="175"/>
                </a:lnTo>
                <a:lnTo>
                  <a:pt x="217" y="183"/>
                </a:lnTo>
                <a:lnTo>
                  <a:pt x="222" y="190"/>
                </a:lnTo>
                <a:lnTo>
                  <a:pt x="226" y="194"/>
                </a:lnTo>
                <a:lnTo>
                  <a:pt x="231" y="198"/>
                </a:lnTo>
                <a:lnTo>
                  <a:pt x="235" y="200"/>
                </a:lnTo>
                <a:lnTo>
                  <a:pt x="240" y="202"/>
                </a:lnTo>
                <a:lnTo>
                  <a:pt x="244" y="203"/>
                </a:lnTo>
                <a:lnTo>
                  <a:pt x="248" y="202"/>
                </a:lnTo>
                <a:lnTo>
                  <a:pt x="253" y="201"/>
                </a:lnTo>
                <a:lnTo>
                  <a:pt x="256" y="199"/>
                </a:lnTo>
                <a:lnTo>
                  <a:pt x="260" y="197"/>
                </a:lnTo>
                <a:lnTo>
                  <a:pt x="264" y="193"/>
                </a:lnTo>
                <a:lnTo>
                  <a:pt x="267" y="190"/>
                </a:lnTo>
                <a:lnTo>
                  <a:pt x="270" y="185"/>
                </a:lnTo>
                <a:lnTo>
                  <a:pt x="276" y="174"/>
                </a:lnTo>
                <a:lnTo>
                  <a:pt x="280" y="162"/>
                </a:lnTo>
                <a:lnTo>
                  <a:pt x="283" y="148"/>
                </a:lnTo>
                <a:lnTo>
                  <a:pt x="284" y="134"/>
                </a:lnTo>
                <a:lnTo>
                  <a:pt x="284" y="119"/>
                </a:lnTo>
                <a:lnTo>
                  <a:pt x="281" y="103"/>
                </a:lnTo>
                <a:lnTo>
                  <a:pt x="277" y="89"/>
                </a:lnTo>
                <a:lnTo>
                  <a:pt x="270" y="74"/>
                </a:lnTo>
                <a:lnTo>
                  <a:pt x="266" y="68"/>
                </a:lnTo>
                <a:lnTo>
                  <a:pt x="261" y="61"/>
                </a:lnTo>
                <a:lnTo>
                  <a:pt x="256" y="55"/>
                </a:lnTo>
                <a:lnTo>
                  <a:pt x="250" y="50"/>
                </a:lnTo>
                <a:lnTo>
                  <a:pt x="242" y="44"/>
                </a:lnTo>
                <a:lnTo>
                  <a:pt x="231" y="37"/>
                </a:lnTo>
                <a:lnTo>
                  <a:pt x="218" y="30"/>
                </a:lnTo>
                <a:lnTo>
                  <a:pt x="203" y="23"/>
                </a:lnTo>
                <a:lnTo>
                  <a:pt x="187" y="16"/>
                </a:lnTo>
                <a:lnTo>
                  <a:pt x="169" y="10"/>
                </a:lnTo>
                <a:lnTo>
                  <a:pt x="151" y="5"/>
                </a:lnTo>
                <a:lnTo>
                  <a:pt x="132" y="2"/>
                </a:lnTo>
                <a:lnTo>
                  <a:pt x="113" y="0"/>
                </a:lnTo>
                <a:lnTo>
                  <a:pt x="94" y="1"/>
                </a:lnTo>
                <a:lnTo>
                  <a:pt x="76" y="4"/>
                </a:lnTo>
                <a:lnTo>
                  <a:pt x="67" y="6"/>
                </a:lnTo>
                <a:lnTo>
                  <a:pt x="59" y="10"/>
                </a:lnTo>
                <a:lnTo>
                  <a:pt x="50" y="14"/>
                </a:lnTo>
                <a:lnTo>
                  <a:pt x="42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7" y="355"/>
                </a:lnTo>
                <a:lnTo>
                  <a:pt x="248" y="378"/>
                </a:lnTo>
                <a:lnTo>
                  <a:pt x="264" y="400"/>
                </a:lnTo>
                <a:lnTo>
                  <a:pt x="270" y="411"/>
                </a:lnTo>
                <a:lnTo>
                  <a:pt x="275" y="422"/>
                </a:lnTo>
                <a:lnTo>
                  <a:pt x="278" y="432"/>
                </a:lnTo>
                <a:lnTo>
                  <a:pt x="280" y="443"/>
                </a:lnTo>
                <a:lnTo>
                  <a:pt x="281" y="483"/>
                </a:lnTo>
                <a:lnTo>
                  <a:pt x="281" y="540"/>
                </a:lnTo>
                <a:lnTo>
                  <a:pt x="278" y="682"/>
                </a:lnTo>
                <a:lnTo>
                  <a:pt x="273" y="864"/>
                </a:lnTo>
                <a:lnTo>
                  <a:pt x="165" y="864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496" name="Straight Connector 495"/>
          <p:cNvSpPr/>
          <p:nvPr/>
        </p:nvSpPr>
        <p:spPr>
          <a:xfrm>
            <a:off x="403920" y="79200"/>
            <a:ext cx="0" cy="61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7" name="Straight Connector 496"/>
          <p:cNvSpPr/>
          <p:nvPr/>
        </p:nvSpPr>
        <p:spPr>
          <a:xfrm flipH="1">
            <a:off x="615240" y="167760"/>
            <a:ext cx="4320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Straight Connector 497"/>
          <p:cNvSpPr/>
          <p:nvPr/>
        </p:nvSpPr>
        <p:spPr>
          <a:xfrm flipH="1">
            <a:off x="664200" y="405000"/>
            <a:ext cx="61200" cy="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Straight Connector 498"/>
          <p:cNvSpPr/>
          <p:nvPr/>
        </p:nvSpPr>
        <p:spPr>
          <a:xfrm>
            <a:off x="149040" y="167760"/>
            <a:ext cx="4356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Straight Connector 499"/>
          <p:cNvSpPr/>
          <p:nvPr/>
        </p:nvSpPr>
        <p:spPr>
          <a:xfrm>
            <a:off x="82080" y="405000"/>
            <a:ext cx="61200" cy="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Freeform: Shape 500"/>
          <p:cNvSpPr/>
          <p:nvPr/>
        </p:nvSpPr>
        <p:spPr>
          <a:xfrm>
            <a:off x="212040" y="216720"/>
            <a:ext cx="357120" cy="429840"/>
          </a:xfrm>
          <a:custGeom>
            <a:avLst/>
            <a:gdLst/>
            <a:ahLst/>
            <a:cxnLst/>
            <a:rect l="0" t="0" r="r" b="b"/>
            <a:pathLst>
              <a:path w="992" h="1194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5" y="144"/>
                </a:lnTo>
                <a:lnTo>
                  <a:pt x="123" y="168"/>
                </a:lnTo>
                <a:lnTo>
                  <a:pt x="103" y="193"/>
                </a:lnTo>
                <a:lnTo>
                  <a:pt x="85" y="219"/>
                </a:lnTo>
                <a:lnTo>
                  <a:pt x="67" y="248"/>
                </a:lnTo>
                <a:lnTo>
                  <a:pt x="51" y="278"/>
                </a:lnTo>
                <a:lnTo>
                  <a:pt x="37" y="307"/>
                </a:lnTo>
                <a:lnTo>
                  <a:pt x="26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30"/>
                </a:lnTo>
                <a:lnTo>
                  <a:pt x="1" y="462"/>
                </a:lnTo>
                <a:lnTo>
                  <a:pt x="0" y="496"/>
                </a:lnTo>
                <a:lnTo>
                  <a:pt x="0" y="496"/>
                </a:lnTo>
                <a:lnTo>
                  <a:pt x="0" y="496"/>
                </a:lnTo>
                <a:lnTo>
                  <a:pt x="1" y="529"/>
                </a:lnTo>
                <a:lnTo>
                  <a:pt x="4" y="562"/>
                </a:lnTo>
                <a:lnTo>
                  <a:pt x="10" y="593"/>
                </a:lnTo>
                <a:lnTo>
                  <a:pt x="17" y="624"/>
                </a:lnTo>
                <a:lnTo>
                  <a:pt x="26" y="654"/>
                </a:lnTo>
                <a:lnTo>
                  <a:pt x="37" y="684"/>
                </a:lnTo>
                <a:lnTo>
                  <a:pt x="51" y="713"/>
                </a:lnTo>
                <a:lnTo>
                  <a:pt x="67" y="743"/>
                </a:lnTo>
                <a:lnTo>
                  <a:pt x="85" y="771"/>
                </a:lnTo>
                <a:lnTo>
                  <a:pt x="103" y="798"/>
                </a:lnTo>
                <a:lnTo>
                  <a:pt x="123" y="823"/>
                </a:lnTo>
                <a:lnTo>
                  <a:pt x="145" y="846"/>
                </a:lnTo>
                <a:lnTo>
                  <a:pt x="168" y="868"/>
                </a:lnTo>
                <a:lnTo>
                  <a:pt x="193" y="888"/>
                </a:lnTo>
                <a:lnTo>
                  <a:pt x="219" y="906"/>
                </a:lnTo>
                <a:lnTo>
                  <a:pt x="248" y="924"/>
                </a:lnTo>
                <a:lnTo>
                  <a:pt x="269" y="936"/>
                </a:lnTo>
                <a:lnTo>
                  <a:pt x="290" y="946"/>
                </a:lnTo>
                <a:lnTo>
                  <a:pt x="310" y="955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3"/>
                </a:lnTo>
                <a:lnTo>
                  <a:pt x="337" y="1158"/>
                </a:lnTo>
                <a:lnTo>
                  <a:pt x="339" y="1163"/>
                </a:lnTo>
                <a:lnTo>
                  <a:pt x="342" y="1168"/>
                </a:lnTo>
                <a:lnTo>
                  <a:pt x="345" y="1173"/>
                </a:lnTo>
                <a:lnTo>
                  <a:pt x="349" y="1177"/>
                </a:lnTo>
                <a:lnTo>
                  <a:pt x="353" y="1181"/>
                </a:lnTo>
                <a:lnTo>
                  <a:pt x="358" y="1184"/>
                </a:lnTo>
                <a:lnTo>
                  <a:pt x="363" y="1187"/>
                </a:lnTo>
                <a:lnTo>
                  <a:pt x="368" y="1189"/>
                </a:lnTo>
                <a:lnTo>
                  <a:pt x="373" y="1191"/>
                </a:lnTo>
                <a:lnTo>
                  <a:pt x="379" y="1193"/>
                </a:lnTo>
                <a:lnTo>
                  <a:pt x="385" y="1194"/>
                </a:lnTo>
                <a:lnTo>
                  <a:pt x="391" y="1194"/>
                </a:lnTo>
                <a:lnTo>
                  <a:pt x="602" y="1194"/>
                </a:lnTo>
                <a:lnTo>
                  <a:pt x="608" y="1194"/>
                </a:lnTo>
                <a:lnTo>
                  <a:pt x="614" y="1193"/>
                </a:lnTo>
                <a:lnTo>
                  <a:pt x="619" y="1191"/>
                </a:lnTo>
                <a:lnTo>
                  <a:pt x="625" y="1189"/>
                </a:lnTo>
                <a:lnTo>
                  <a:pt x="630" y="1187"/>
                </a:lnTo>
                <a:lnTo>
                  <a:pt x="634" y="1184"/>
                </a:lnTo>
                <a:lnTo>
                  <a:pt x="639" y="1181"/>
                </a:lnTo>
                <a:lnTo>
                  <a:pt x="643" y="1177"/>
                </a:lnTo>
                <a:lnTo>
                  <a:pt x="647" y="1173"/>
                </a:lnTo>
                <a:lnTo>
                  <a:pt x="650" y="1168"/>
                </a:lnTo>
                <a:lnTo>
                  <a:pt x="653" y="1163"/>
                </a:lnTo>
                <a:lnTo>
                  <a:pt x="655" y="1158"/>
                </a:lnTo>
                <a:lnTo>
                  <a:pt x="657" y="1153"/>
                </a:lnTo>
                <a:lnTo>
                  <a:pt x="659" y="1147"/>
                </a:lnTo>
                <a:lnTo>
                  <a:pt x="660" y="1141"/>
                </a:lnTo>
                <a:lnTo>
                  <a:pt x="660" y="1135"/>
                </a:lnTo>
                <a:lnTo>
                  <a:pt x="660" y="963"/>
                </a:lnTo>
                <a:lnTo>
                  <a:pt x="660" y="963"/>
                </a:lnTo>
                <a:lnTo>
                  <a:pt x="660" y="963"/>
                </a:lnTo>
                <a:lnTo>
                  <a:pt x="682" y="955"/>
                </a:lnTo>
                <a:lnTo>
                  <a:pt x="703" y="945"/>
                </a:lnTo>
                <a:lnTo>
                  <a:pt x="723" y="935"/>
                </a:lnTo>
                <a:lnTo>
                  <a:pt x="744" y="924"/>
                </a:lnTo>
                <a:lnTo>
                  <a:pt x="772" y="906"/>
                </a:lnTo>
                <a:lnTo>
                  <a:pt x="799" y="888"/>
                </a:lnTo>
                <a:lnTo>
                  <a:pt x="824" y="867"/>
                </a:lnTo>
                <a:lnTo>
                  <a:pt x="847" y="846"/>
                </a:lnTo>
                <a:lnTo>
                  <a:pt x="869" y="823"/>
                </a:lnTo>
                <a:lnTo>
                  <a:pt x="889" y="798"/>
                </a:lnTo>
                <a:lnTo>
                  <a:pt x="907" y="771"/>
                </a:lnTo>
                <a:lnTo>
                  <a:pt x="925" y="743"/>
                </a:lnTo>
                <a:lnTo>
                  <a:pt x="941" y="713"/>
                </a:lnTo>
                <a:lnTo>
                  <a:pt x="955" y="684"/>
                </a:lnTo>
                <a:lnTo>
                  <a:pt x="966" y="654"/>
                </a:lnTo>
                <a:lnTo>
                  <a:pt x="976" y="624"/>
                </a:lnTo>
                <a:lnTo>
                  <a:pt x="983" y="593"/>
                </a:lnTo>
                <a:lnTo>
                  <a:pt x="988" y="562"/>
                </a:lnTo>
                <a:lnTo>
                  <a:pt x="991" y="529"/>
                </a:lnTo>
                <a:lnTo>
                  <a:pt x="992" y="496"/>
                </a:lnTo>
                <a:lnTo>
                  <a:pt x="992" y="496"/>
                </a:lnTo>
                <a:lnTo>
                  <a:pt x="992" y="496"/>
                </a:lnTo>
                <a:lnTo>
                  <a:pt x="991" y="462"/>
                </a:lnTo>
                <a:lnTo>
                  <a:pt x="988" y="430"/>
                </a:lnTo>
                <a:lnTo>
                  <a:pt x="983" y="398"/>
                </a:lnTo>
                <a:lnTo>
                  <a:pt x="976" y="367"/>
                </a:lnTo>
                <a:lnTo>
                  <a:pt x="966" y="337"/>
                </a:lnTo>
                <a:lnTo>
                  <a:pt x="955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9" y="193"/>
                </a:lnTo>
                <a:lnTo>
                  <a:pt x="869" y="168"/>
                </a:lnTo>
                <a:lnTo>
                  <a:pt x="847" y="144"/>
                </a:lnTo>
                <a:lnTo>
                  <a:pt x="824" y="123"/>
                </a:lnTo>
                <a:lnTo>
                  <a:pt x="799" y="103"/>
                </a:lnTo>
                <a:lnTo>
                  <a:pt x="773" y="84"/>
                </a:lnTo>
                <a:lnTo>
                  <a:pt x="744" y="66"/>
                </a:lnTo>
                <a:lnTo>
                  <a:pt x="714" y="50"/>
                </a:lnTo>
                <a:lnTo>
                  <a:pt x="685" y="36"/>
                </a:lnTo>
                <a:lnTo>
                  <a:pt x="655" y="25"/>
                </a:lnTo>
                <a:lnTo>
                  <a:pt x="624" y="16"/>
                </a:lnTo>
                <a:lnTo>
                  <a:pt x="594" y="9"/>
                </a:lnTo>
                <a:lnTo>
                  <a:pt x="562" y="4"/>
                </a:lnTo>
                <a:lnTo>
                  <a:pt x="530" y="1"/>
                </a:lnTo>
                <a:lnTo>
                  <a:pt x="496" y="0"/>
                </a:lnTo>
                <a:close/>
              </a:path>
            </a:pathLst>
          </a:custGeom>
          <a:noFill/>
          <a:ln w="28800" cap="sq">
            <a:solidFill>
              <a:srgbClr val="000000"/>
            </a:solidFill>
            <a:miter/>
          </a:ln>
        </p:spPr>
      </p:sp>
      <p:sp>
        <p:nvSpPr>
          <p:cNvPr id="502" name="Freeform: Shape 501"/>
          <p:cNvSpPr/>
          <p:nvPr/>
        </p:nvSpPr>
        <p:spPr>
          <a:xfrm>
            <a:off x="306720" y="646560"/>
            <a:ext cx="167760" cy="41760"/>
          </a:xfrm>
          <a:custGeom>
            <a:avLst/>
            <a:gdLst/>
            <a:ahLst/>
            <a:cxnLst/>
            <a:rect l="0" t="0" r="r" b="b"/>
            <a:pathLst>
              <a:path w="466" h="116">
                <a:moveTo>
                  <a:pt x="233" y="116"/>
                </a:moveTo>
                <a:lnTo>
                  <a:pt x="408" y="116"/>
                </a:lnTo>
                <a:lnTo>
                  <a:pt x="414" y="116"/>
                </a:lnTo>
                <a:lnTo>
                  <a:pt x="420" y="115"/>
                </a:lnTo>
                <a:lnTo>
                  <a:pt x="425" y="113"/>
                </a:lnTo>
                <a:lnTo>
                  <a:pt x="431" y="111"/>
                </a:lnTo>
                <a:lnTo>
                  <a:pt x="436" y="109"/>
                </a:lnTo>
                <a:lnTo>
                  <a:pt x="440" y="106"/>
                </a:lnTo>
                <a:lnTo>
                  <a:pt x="445" y="103"/>
                </a:lnTo>
                <a:lnTo>
                  <a:pt x="449" y="99"/>
                </a:lnTo>
                <a:lnTo>
                  <a:pt x="453" y="95"/>
                </a:lnTo>
                <a:lnTo>
                  <a:pt x="456" y="90"/>
                </a:lnTo>
                <a:lnTo>
                  <a:pt x="459" y="86"/>
                </a:lnTo>
                <a:lnTo>
                  <a:pt x="461" y="81"/>
                </a:lnTo>
                <a:lnTo>
                  <a:pt x="463" y="75"/>
                </a:lnTo>
                <a:lnTo>
                  <a:pt x="465" y="70"/>
                </a:lnTo>
                <a:lnTo>
                  <a:pt x="466" y="64"/>
                </a:lnTo>
                <a:lnTo>
                  <a:pt x="466" y="58"/>
                </a:lnTo>
                <a:lnTo>
                  <a:pt x="466" y="52"/>
                </a:lnTo>
                <a:lnTo>
                  <a:pt x="465" y="46"/>
                </a:lnTo>
                <a:lnTo>
                  <a:pt x="463" y="41"/>
                </a:lnTo>
                <a:lnTo>
                  <a:pt x="461" y="35"/>
                </a:lnTo>
                <a:lnTo>
                  <a:pt x="459" y="30"/>
                </a:lnTo>
                <a:lnTo>
                  <a:pt x="456" y="26"/>
                </a:lnTo>
                <a:lnTo>
                  <a:pt x="453" y="21"/>
                </a:lnTo>
                <a:lnTo>
                  <a:pt x="449" y="17"/>
                </a:lnTo>
                <a:lnTo>
                  <a:pt x="445" y="13"/>
                </a:lnTo>
                <a:lnTo>
                  <a:pt x="440" y="10"/>
                </a:lnTo>
                <a:lnTo>
                  <a:pt x="436" y="7"/>
                </a:lnTo>
                <a:lnTo>
                  <a:pt x="431" y="5"/>
                </a:lnTo>
                <a:lnTo>
                  <a:pt x="425" y="3"/>
                </a:lnTo>
                <a:lnTo>
                  <a:pt x="420" y="1"/>
                </a:lnTo>
                <a:lnTo>
                  <a:pt x="414" y="0"/>
                </a:lnTo>
                <a:lnTo>
                  <a:pt x="40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1" y="109"/>
                </a:lnTo>
                <a:lnTo>
                  <a:pt x="36" y="111"/>
                </a:lnTo>
                <a:lnTo>
                  <a:pt x="41" y="113"/>
                </a:lnTo>
                <a:lnTo>
                  <a:pt x="47" y="115"/>
                </a:lnTo>
                <a:lnTo>
                  <a:pt x="53" y="116"/>
                </a:lnTo>
                <a:lnTo>
                  <a:pt x="59" y="116"/>
                </a:lnTo>
                <a:lnTo>
                  <a:pt x="233" y="116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503" name="Freeform: Shape 502"/>
          <p:cNvSpPr/>
          <p:nvPr/>
        </p:nvSpPr>
        <p:spPr>
          <a:xfrm>
            <a:off x="322920" y="687600"/>
            <a:ext cx="135360" cy="42120"/>
          </a:xfrm>
          <a:custGeom>
            <a:avLst/>
            <a:gdLst/>
            <a:ahLst/>
            <a:cxnLst/>
            <a:rect l="0" t="0" r="r" b="b"/>
            <a:pathLst>
              <a:path w="376" h="117">
                <a:moveTo>
                  <a:pt x="188" y="117"/>
                </a:moveTo>
                <a:lnTo>
                  <a:pt x="318" y="117"/>
                </a:lnTo>
                <a:lnTo>
                  <a:pt x="324" y="117"/>
                </a:lnTo>
                <a:lnTo>
                  <a:pt x="330" y="116"/>
                </a:lnTo>
                <a:lnTo>
                  <a:pt x="335" y="114"/>
                </a:lnTo>
                <a:lnTo>
                  <a:pt x="341" y="112"/>
                </a:lnTo>
                <a:lnTo>
                  <a:pt x="346" y="110"/>
                </a:lnTo>
                <a:lnTo>
                  <a:pt x="350" y="107"/>
                </a:lnTo>
                <a:lnTo>
                  <a:pt x="355" y="104"/>
                </a:lnTo>
                <a:lnTo>
                  <a:pt x="359" y="100"/>
                </a:lnTo>
                <a:lnTo>
                  <a:pt x="363" y="96"/>
                </a:lnTo>
                <a:lnTo>
                  <a:pt x="366" y="91"/>
                </a:lnTo>
                <a:lnTo>
                  <a:pt x="369" y="87"/>
                </a:lnTo>
                <a:lnTo>
                  <a:pt x="371" y="82"/>
                </a:lnTo>
                <a:lnTo>
                  <a:pt x="373" y="76"/>
                </a:lnTo>
                <a:lnTo>
                  <a:pt x="375" y="71"/>
                </a:lnTo>
                <a:lnTo>
                  <a:pt x="376" y="65"/>
                </a:lnTo>
                <a:lnTo>
                  <a:pt x="376" y="59"/>
                </a:lnTo>
                <a:lnTo>
                  <a:pt x="376" y="59"/>
                </a:lnTo>
                <a:lnTo>
                  <a:pt x="376" y="53"/>
                </a:lnTo>
                <a:lnTo>
                  <a:pt x="375" y="47"/>
                </a:lnTo>
                <a:lnTo>
                  <a:pt x="373" y="41"/>
                </a:lnTo>
                <a:lnTo>
                  <a:pt x="371" y="36"/>
                </a:lnTo>
                <a:lnTo>
                  <a:pt x="369" y="31"/>
                </a:lnTo>
                <a:lnTo>
                  <a:pt x="366" y="26"/>
                </a:lnTo>
                <a:lnTo>
                  <a:pt x="363" y="21"/>
                </a:lnTo>
                <a:lnTo>
                  <a:pt x="359" y="17"/>
                </a:lnTo>
                <a:lnTo>
                  <a:pt x="355" y="13"/>
                </a:lnTo>
                <a:lnTo>
                  <a:pt x="350" y="10"/>
                </a:lnTo>
                <a:lnTo>
                  <a:pt x="346" y="7"/>
                </a:lnTo>
                <a:lnTo>
                  <a:pt x="341" y="5"/>
                </a:lnTo>
                <a:lnTo>
                  <a:pt x="335" y="3"/>
                </a:lnTo>
                <a:lnTo>
                  <a:pt x="330" y="1"/>
                </a:lnTo>
                <a:lnTo>
                  <a:pt x="324" y="0"/>
                </a:lnTo>
                <a:lnTo>
                  <a:pt x="31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1"/>
                </a:lnTo>
                <a:lnTo>
                  <a:pt x="5" y="36"/>
                </a:lnTo>
                <a:lnTo>
                  <a:pt x="3" y="41"/>
                </a:lnTo>
                <a:lnTo>
                  <a:pt x="1" y="47"/>
                </a:lnTo>
                <a:lnTo>
                  <a:pt x="0" y="53"/>
                </a:lnTo>
                <a:lnTo>
                  <a:pt x="0" y="59"/>
                </a:lnTo>
                <a:lnTo>
                  <a:pt x="0" y="59"/>
                </a:lnTo>
                <a:lnTo>
                  <a:pt x="0" y="65"/>
                </a:lnTo>
                <a:lnTo>
                  <a:pt x="1" y="71"/>
                </a:lnTo>
                <a:lnTo>
                  <a:pt x="3" y="76"/>
                </a:lnTo>
                <a:lnTo>
                  <a:pt x="5" y="82"/>
                </a:lnTo>
                <a:lnTo>
                  <a:pt x="7" y="87"/>
                </a:lnTo>
                <a:lnTo>
                  <a:pt x="10" y="91"/>
                </a:lnTo>
                <a:lnTo>
                  <a:pt x="13" y="96"/>
                </a:lnTo>
                <a:lnTo>
                  <a:pt x="17" y="100"/>
                </a:lnTo>
                <a:lnTo>
                  <a:pt x="21" y="104"/>
                </a:lnTo>
                <a:lnTo>
                  <a:pt x="26" y="107"/>
                </a:lnTo>
                <a:lnTo>
                  <a:pt x="31" y="110"/>
                </a:lnTo>
                <a:lnTo>
                  <a:pt x="36" y="112"/>
                </a:lnTo>
                <a:lnTo>
                  <a:pt x="41" y="114"/>
                </a:lnTo>
                <a:lnTo>
                  <a:pt x="47" y="116"/>
                </a:lnTo>
                <a:lnTo>
                  <a:pt x="53" y="117"/>
                </a:lnTo>
                <a:lnTo>
                  <a:pt x="59" y="117"/>
                </a:lnTo>
                <a:lnTo>
                  <a:pt x="188" y="117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504" name="Freeform: Shape 503"/>
          <p:cNvSpPr/>
          <p:nvPr/>
        </p:nvSpPr>
        <p:spPr>
          <a:xfrm>
            <a:off x="309600" y="335160"/>
            <a:ext cx="163800" cy="311400"/>
          </a:xfrm>
          <a:custGeom>
            <a:avLst/>
            <a:gdLst/>
            <a:ahLst/>
            <a:cxnLst/>
            <a:rect l="0" t="0" r="r" b="b"/>
            <a:pathLst>
              <a:path w="455" h="865">
                <a:moveTo>
                  <a:pt x="165" y="865"/>
                </a:moveTo>
                <a:lnTo>
                  <a:pt x="173" y="457"/>
                </a:lnTo>
                <a:lnTo>
                  <a:pt x="174" y="443"/>
                </a:lnTo>
                <a:lnTo>
                  <a:pt x="178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4" y="387"/>
                </a:lnTo>
                <a:lnTo>
                  <a:pt x="223" y="368"/>
                </a:lnTo>
                <a:lnTo>
                  <a:pt x="246" y="351"/>
                </a:lnTo>
                <a:lnTo>
                  <a:pt x="271" y="334"/>
                </a:lnTo>
                <a:lnTo>
                  <a:pt x="324" y="302"/>
                </a:lnTo>
                <a:lnTo>
                  <a:pt x="376" y="270"/>
                </a:lnTo>
                <a:lnTo>
                  <a:pt x="400" y="252"/>
                </a:lnTo>
                <a:lnTo>
                  <a:pt x="420" y="232"/>
                </a:lnTo>
                <a:lnTo>
                  <a:pt x="429" y="222"/>
                </a:lnTo>
                <a:lnTo>
                  <a:pt x="436" y="211"/>
                </a:lnTo>
                <a:lnTo>
                  <a:pt x="443" y="200"/>
                </a:lnTo>
                <a:lnTo>
                  <a:pt x="448" y="188"/>
                </a:lnTo>
                <a:lnTo>
                  <a:pt x="452" y="175"/>
                </a:lnTo>
                <a:lnTo>
                  <a:pt x="454" y="161"/>
                </a:lnTo>
                <a:lnTo>
                  <a:pt x="455" y="147"/>
                </a:lnTo>
                <a:lnTo>
                  <a:pt x="454" y="132"/>
                </a:lnTo>
                <a:lnTo>
                  <a:pt x="451" y="119"/>
                </a:lnTo>
                <a:lnTo>
                  <a:pt x="448" y="109"/>
                </a:lnTo>
                <a:lnTo>
                  <a:pt x="443" y="99"/>
                </a:lnTo>
                <a:lnTo>
                  <a:pt x="436" y="91"/>
                </a:lnTo>
                <a:lnTo>
                  <a:pt x="429" y="85"/>
                </a:lnTo>
                <a:lnTo>
                  <a:pt x="421" y="79"/>
                </a:lnTo>
                <a:lnTo>
                  <a:pt x="411" y="75"/>
                </a:lnTo>
                <a:lnTo>
                  <a:pt x="401" y="72"/>
                </a:lnTo>
                <a:lnTo>
                  <a:pt x="391" y="70"/>
                </a:lnTo>
                <a:lnTo>
                  <a:pt x="380" y="69"/>
                </a:lnTo>
                <a:lnTo>
                  <a:pt x="356" y="70"/>
                </a:lnTo>
                <a:lnTo>
                  <a:pt x="332" y="74"/>
                </a:lnTo>
                <a:lnTo>
                  <a:pt x="308" y="81"/>
                </a:lnTo>
                <a:lnTo>
                  <a:pt x="285" y="91"/>
                </a:lnTo>
                <a:lnTo>
                  <a:pt x="263" y="103"/>
                </a:lnTo>
                <a:lnTo>
                  <a:pt x="245" y="116"/>
                </a:lnTo>
                <a:lnTo>
                  <a:pt x="236" y="123"/>
                </a:lnTo>
                <a:lnTo>
                  <a:pt x="229" y="130"/>
                </a:lnTo>
                <a:lnTo>
                  <a:pt x="224" y="138"/>
                </a:lnTo>
                <a:lnTo>
                  <a:pt x="219" y="145"/>
                </a:lnTo>
                <a:lnTo>
                  <a:pt x="215" y="153"/>
                </a:lnTo>
                <a:lnTo>
                  <a:pt x="214" y="160"/>
                </a:lnTo>
                <a:lnTo>
                  <a:pt x="213" y="168"/>
                </a:lnTo>
                <a:lnTo>
                  <a:pt x="215" y="175"/>
                </a:lnTo>
                <a:lnTo>
                  <a:pt x="218" y="183"/>
                </a:lnTo>
                <a:lnTo>
                  <a:pt x="223" y="190"/>
                </a:lnTo>
                <a:lnTo>
                  <a:pt x="227" y="194"/>
                </a:lnTo>
                <a:lnTo>
                  <a:pt x="232" y="198"/>
                </a:lnTo>
                <a:lnTo>
                  <a:pt x="236" y="200"/>
                </a:lnTo>
                <a:lnTo>
                  <a:pt x="241" y="202"/>
                </a:lnTo>
                <a:lnTo>
                  <a:pt x="245" y="203"/>
                </a:lnTo>
                <a:lnTo>
                  <a:pt x="249" y="202"/>
                </a:lnTo>
                <a:lnTo>
                  <a:pt x="254" y="201"/>
                </a:lnTo>
                <a:lnTo>
                  <a:pt x="257" y="199"/>
                </a:lnTo>
                <a:lnTo>
                  <a:pt x="261" y="197"/>
                </a:lnTo>
                <a:lnTo>
                  <a:pt x="265" y="194"/>
                </a:lnTo>
                <a:lnTo>
                  <a:pt x="268" y="190"/>
                </a:lnTo>
                <a:lnTo>
                  <a:pt x="271" y="185"/>
                </a:lnTo>
                <a:lnTo>
                  <a:pt x="277" y="175"/>
                </a:lnTo>
                <a:lnTo>
                  <a:pt x="281" y="162"/>
                </a:lnTo>
                <a:lnTo>
                  <a:pt x="284" y="149"/>
                </a:lnTo>
                <a:lnTo>
                  <a:pt x="285" y="134"/>
                </a:lnTo>
                <a:lnTo>
                  <a:pt x="285" y="119"/>
                </a:lnTo>
                <a:lnTo>
                  <a:pt x="282" y="104"/>
                </a:lnTo>
                <a:lnTo>
                  <a:pt x="278" y="89"/>
                </a:lnTo>
                <a:lnTo>
                  <a:pt x="271" y="75"/>
                </a:lnTo>
                <a:lnTo>
                  <a:pt x="267" y="69"/>
                </a:lnTo>
                <a:lnTo>
                  <a:pt x="262" y="62"/>
                </a:lnTo>
                <a:lnTo>
                  <a:pt x="257" y="56"/>
                </a:lnTo>
                <a:lnTo>
                  <a:pt x="251" y="51"/>
                </a:lnTo>
                <a:lnTo>
                  <a:pt x="242" y="44"/>
                </a:lnTo>
                <a:lnTo>
                  <a:pt x="232" y="38"/>
                </a:lnTo>
                <a:lnTo>
                  <a:pt x="219" y="30"/>
                </a:lnTo>
                <a:lnTo>
                  <a:pt x="204" y="23"/>
                </a:lnTo>
                <a:lnTo>
                  <a:pt x="187" y="16"/>
                </a:lnTo>
                <a:lnTo>
                  <a:pt x="170" y="10"/>
                </a:lnTo>
                <a:lnTo>
                  <a:pt x="151" y="5"/>
                </a:lnTo>
                <a:lnTo>
                  <a:pt x="133" y="2"/>
                </a:lnTo>
                <a:lnTo>
                  <a:pt x="114" y="0"/>
                </a:lnTo>
                <a:lnTo>
                  <a:pt x="95" y="1"/>
                </a:lnTo>
                <a:lnTo>
                  <a:pt x="76" y="4"/>
                </a:lnTo>
                <a:lnTo>
                  <a:pt x="68" y="6"/>
                </a:lnTo>
                <a:lnTo>
                  <a:pt x="59" y="10"/>
                </a:lnTo>
                <a:lnTo>
                  <a:pt x="51" y="14"/>
                </a:lnTo>
                <a:lnTo>
                  <a:pt x="43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8" y="355"/>
                </a:lnTo>
                <a:lnTo>
                  <a:pt x="248" y="378"/>
                </a:lnTo>
                <a:lnTo>
                  <a:pt x="265" y="400"/>
                </a:lnTo>
                <a:lnTo>
                  <a:pt x="271" y="411"/>
                </a:lnTo>
                <a:lnTo>
                  <a:pt x="276" y="422"/>
                </a:lnTo>
                <a:lnTo>
                  <a:pt x="279" y="432"/>
                </a:lnTo>
                <a:lnTo>
                  <a:pt x="281" y="443"/>
                </a:lnTo>
                <a:lnTo>
                  <a:pt x="282" y="482"/>
                </a:lnTo>
                <a:lnTo>
                  <a:pt x="282" y="541"/>
                </a:lnTo>
                <a:lnTo>
                  <a:pt x="279" y="682"/>
                </a:lnTo>
                <a:lnTo>
                  <a:pt x="274" y="865"/>
                </a:lnTo>
                <a:lnTo>
                  <a:pt x="165" y="865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505" name="Straight Connector 504"/>
          <p:cNvSpPr/>
          <p:nvPr/>
        </p:nvSpPr>
        <p:spPr>
          <a:xfrm>
            <a:off x="390600" y="58680"/>
            <a:ext cx="0" cy="615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6" name="Straight Connector 505"/>
          <p:cNvSpPr/>
          <p:nvPr/>
        </p:nvSpPr>
        <p:spPr>
          <a:xfrm flipH="1">
            <a:off x="601920" y="14760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7" name="Straight Connector 506"/>
          <p:cNvSpPr/>
          <p:nvPr/>
        </p:nvSpPr>
        <p:spPr>
          <a:xfrm flipH="1">
            <a:off x="650880" y="384480"/>
            <a:ext cx="61560" cy="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8" name="Straight Connector 507"/>
          <p:cNvSpPr/>
          <p:nvPr/>
        </p:nvSpPr>
        <p:spPr>
          <a:xfrm>
            <a:off x="136080" y="14760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9" name="Straight Connector 508"/>
          <p:cNvSpPr/>
          <p:nvPr/>
        </p:nvSpPr>
        <p:spPr>
          <a:xfrm>
            <a:off x="69120" y="384480"/>
            <a:ext cx="61200" cy="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0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Noto Sans"/>
              </a:rPr>
              <a:t>Click to edit the title text format</a:t>
            </a:r>
          </a:p>
        </p:txBody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6876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548" name="PlaceHolder 3"/>
          <p:cNvSpPr>
            <a:spLocks noGrp="1"/>
          </p:cNvSpPr>
          <p:nvPr>
            <p:ph type="dt" idx="25"/>
          </p:nvPr>
        </p:nvSpPr>
        <p:spPr>
          <a:xfrm>
            <a:off x="5036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549" name="PlaceHolder 4"/>
          <p:cNvSpPr>
            <a:spLocks noGrp="1"/>
          </p:cNvSpPr>
          <p:nvPr>
            <p:ph type="ftr" idx="26"/>
          </p:nvPr>
        </p:nvSpPr>
        <p:spPr>
          <a:xfrm>
            <a:off x="3445920" y="5164560"/>
            <a:ext cx="319392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550" name="PlaceHolder 5"/>
          <p:cNvSpPr>
            <a:spLocks noGrp="1"/>
          </p:cNvSpPr>
          <p:nvPr>
            <p:ph type="sldNum" idx="27"/>
          </p:nvPr>
        </p:nvSpPr>
        <p:spPr>
          <a:xfrm>
            <a:off x="7224840" y="5164560"/>
            <a:ext cx="234756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714BC4D0-B67B-4DD8-B880-B1D687D7DE75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  <p:sp>
        <p:nvSpPr>
          <p:cNvPr id="551" name="Freeform: Shape 550"/>
          <p:cNvSpPr/>
          <p:nvPr/>
        </p:nvSpPr>
        <p:spPr>
          <a:xfrm>
            <a:off x="1191960" y="284616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4"/>
                </a:lnTo>
                <a:lnTo>
                  <a:pt x="516" y="350"/>
                </a:lnTo>
                <a:lnTo>
                  <a:pt x="510" y="366"/>
                </a:lnTo>
                <a:lnTo>
                  <a:pt x="503" y="382"/>
                </a:lnTo>
                <a:lnTo>
                  <a:pt x="494" y="398"/>
                </a:lnTo>
                <a:lnTo>
                  <a:pt x="485" y="413"/>
                </a:lnTo>
                <a:lnTo>
                  <a:pt x="474" y="428"/>
                </a:lnTo>
                <a:lnTo>
                  <a:pt x="464" y="441"/>
                </a:lnTo>
                <a:lnTo>
                  <a:pt x="452" y="453"/>
                </a:lnTo>
                <a:lnTo>
                  <a:pt x="440" y="465"/>
                </a:lnTo>
                <a:lnTo>
                  <a:pt x="427" y="475"/>
                </a:lnTo>
                <a:lnTo>
                  <a:pt x="412" y="486"/>
                </a:lnTo>
                <a:lnTo>
                  <a:pt x="397" y="495"/>
                </a:lnTo>
                <a:lnTo>
                  <a:pt x="381" y="504"/>
                </a:lnTo>
                <a:lnTo>
                  <a:pt x="365" y="511"/>
                </a:lnTo>
                <a:lnTo>
                  <a:pt x="349" y="517"/>
                </a:lnTo>
                <a:lnTo>
                  <a:pt x="333" y="522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7" y="522"/>
                </a:lnTo>
                <a:lnTo>
                  <a:pt x="181" y="517"/>
                </a:lnTo>
                <a:lnTo>
                  <a:pt x="165" y="511"/>
                </a:lnTo>
                <a:lnTo>
                  <a:pt x="149" y="504"/>
                </a:lnTo>
                <a:lnTo>
                  <a:pt x="133" y="495"/>
                </a:lnTo>
                <a:lnTo>
                  <a:pt x="118" y="486"/>
                </a:lnTo>
                <a:lnTo>
                  <a:pt x="103" y="475"/>
                </a:lnTo>
                <a:lnTo>
                  <a:pt x="90" y="465"/>
                </a:lnTo>
                <a:lnTo>
                  <a:pt x="78" y="453"/>
                </a:lnTo>
                <a:lnTo>
                  <a:pt x="66" y="441"/>
                </a:lnTo>
                <a:lnTo>
                  <a:pt x="56" y="428"/>
                </a:lnTo>
                <a:lnTo>
                  <a:pt x="45" y="413"/>
                </a:lnTo>
                <a:lnTo>
                  <a:pt x="36" y="398"/>
                </a:lnTo>
                <a:lnTo>
                  <a:pt x="27" y="382"/>
                </a:lnTo>
                <a:lnTo>
                  <a:pt x="20" y="366"/>
                </a:lnTo>
                <a:lnTo>
                  <a:pt x="14" y="350"/>
                </a:lnTo>
                <a:lnTo>
                  <a:pt x="9" y="334"/>
                </a:lnTo>
                <a:lnTo>
                  <a:pt x="5" y="317"/>
                </a:lnTo>
                <a:lnTo>
                  <a:pt x="2" y="300"/>
                </a:lnTo>
                <a:lnTo>
                  <a:pt x="1" y="283"/>
                </a:lnTo>
                <a:lnTo>
                  <a:pt x="0" y="265"/>
                </a:lnTo>
                <a:lnTo>
                  <a:pt x="1" y="247"/>
                </a:lnTo>
                <a:lnTo>
                  <a:pt x="2" y="230"/>
                </a:lnTo>
                <a:lnTo>
                  <a:pt x="5" y="213"/>
                </a:lnTo>
                <a:lnTo>
                  <a:pt x="9" y="197"/>
                </a:lnTo>
                <a:lnTo>
                  <a:pt x="14" y="181"/>
                </a:lnTo>
                <a:lnTo>
                  <a:pt x="20" y="165"/>
                </a:lnTo>
                <a:lnTo>
                  <a:pt x="27" y="149"/>
                </a:lnTo>
                <a:lnTo>
                  <a:pt x="36" y="133"/>
                </a:lnTo>
                <a:lnTo>
                  <a:pt x="45" y="118"/>
                </a:lnTo>
                <a:lnTo>
                  <a:pt x="56" y="103"/>
                </a:lnTo>
                <a:lnTo>
                  <a:pt x="66" y="90"/>
                </a:lnTo>
                <a:lnTo>
                  <a:pt x="78" y="78"/>
                </a:lnTo>
                <a:lnTo>
                  <a:pt x="90" y="66"/>
                </a:lnTo>
                <a:lnTo>
                  <a:pt x="103" y="56"/>
                </a:lnTo>
                <a:lnTo>
                  <a:pt x="118" y="45"/>
                </a:lnTo>
                <a:lnTo>
                  <a:pt x="133" y="36"/>
                </a:lnTo>
                <a:lnTo>
                  <a:pt x="149" y="27"/>
                </a:lnTo>
                <a:lnTo>
                  <a:pt x="165" y="20"/>
                </a:lnTo>
                <a:lnTo>
                  <a:pt x="181" y="14"/>
                </a:lnTo>
                <a:lnTo>
                  <a:pt x="197" y="9"/>
                </a:lnTo>
                <a:lnTo>
                  <a:pt x="213" y="5"/>
                </a:lnTo>
                <a:lnTo>
                  <a:pt x="230" y="2"/>
                </a:lnTo>
                <a:lnTo>
                  <a:pt x="247" y="1"/>
                </a:lnTo>
                <a:lnTo>
                  <a:pt x="265" y="0"/>
                </a:lnTo>
                <a:lnTo>
                  <a:pt x="283" y="1"/>
                </a:lnTo>
                <a:lnTo>
                  <a:pt x="300" y="2"/>
                </a:lnTo>
                <a:lnTo>
                  <a:pt x="317" y="5"/>
                </a:lnTo>
                <a:lnTo>
                  <a:pt x="333" y="9"/>
                </a:lnTo>
                <a:lnTo>
                  <a:pt x="349" y="14"/>
                </a:lnTo>
                <a:lnTo>
                  <a:pt x="365" y="20"/>
                </a:lnTo>
                <a:lnTo>
                  <a:pt x="381" y="27"/>
                </a:lnTo>
                <a:lnTo>
                  <a:pt x="397" y="36"/>
                </a:lnTo>
                <a:lnTo>
                  <a:pt x="412" y="45"/>
                </a:lnTo>
                <a:lnTo>
                  <a:pt x="427" y="56"/>
                </a:lnTo>
                <a:lnTo>
                  <a:pt x="440" y="66"/>
                </a:lnTo>
                <a:lnTo>
                  <a:pt x="452" y="78"/>
                </a:lnTo>
                <a:lnTo>
                  <a:pt x="464" y="90"/>
                </a:lnTo>
                <a:lnTo>
                  <a:pt x="474" y="103"/>
                </a:lnTo>
                <a:lnTo>
                  <a:pt x="485" y="118"/>
                </a:lnTo>
                <a:lnTo>
                  <a:pt x="494" y="133"/>
                </a:lnTo>
                <a:lnTo>
                  <a:pt x="503" y="149"/>
                </a:lnTo>
                <a:lnTo>
                  <a:pt x="510" y="165"/>
                </a:lnTo>
                <a:lnTo>
                  <a:pt x="516" y="181"/>
                </a:lnTo>
                <a:lnTo>
                  <a:pt x="521" y="197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noFill/>
          <a:ln w="46080" cap="rnd">
            <a:solidFill>
              <a:srgbClr val="FFFFFF"/>
            </a:solidFill>
            <a:round/>
          </a:ln>
        </p:spPr>
      </p:sp>
      <p:sp>
        <p:nvSpPr>
          <p:cNvPr id="552" name="Straight Connector 551"/>
          <p:cNvSpPr/>
          <p:nvPr/>
        </p:nvSpPr>
        <p:spPr>
          <a:xfrm flipH="1">
            <a:off x="4059360" y="115560"/>
            <a:ext cx="86760" cy="21528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3" name="Straight Connector 552"/>
          <p:cNvSpPr/>
          <p:nvPr/>
        </p:nvSpPr>
        <p:spPr>
          <a:xfrm>
            <a:off x="3994920" y="180000"/>
            <a:ext cx="215280" cy="8676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4" name="Freeform: Shape 553"/>
          <p:cNvSpPr/>
          <p:nvPr/>
        </p:nvSpPr>
        <p:spPr>
          <a:xfrm>
            <a:off x="8074800" y="5245920"/>
            <a:ext cx="168120" cy="181080"/>
          </a:xfrm>
          <a:custGeom>
            <a:avLst/>
            <a:gdLst/>
            <a:ahLst/>
            <a:cxnLst/>
            <a:rect l="0" t="0" r="r" b="b"/>
            <a:pathLst>
              <a:path w="467" h="503">
                <a:moveTo>
                  <a:pt x="0" y="230"/>
                </a:moveTo>
                <a:lnTo>
                  <a:pt x="404" y="503"/>
                </a:lnTo>
                <a:lnTo>
                  <a:pt x="467" y="0"/>
                </a:lnTo>
                <a:lnTo>
                  <a:pt x="0" y="230"/>
                </a:lnTo>
                <a:close/>
              </a:path>
            </a:pathLst>
          </a:custGeom>
          <a:noFill/>
          <a:ln w="46800" cap="rnd">
            <a:solidFill>
              <a:srgbClr val="FFFFFF"/>
            </a:solidFill>
            <a:round/>
          </a:ln>
        </p:spPr>
      </p:sp>
      <p:sp>
        <p:nvSpPr>
          <p:cNvPr id="555" name="Freeform: Shape 554"/>
          <p:cNvSpPr/>
          <p:nvPr/>
        </p:nvSpPr>
        <p:spPr>
          <a:xfrm>
            <a:off x="662400" y="1063440"/>
            <a:ext cx="168120" cy="180720"/>
          </a:xfrm>
          <a:custGeom>
            <a:avLst/>
            <a:gdLst/>
            <a:ahLst/>
            <a:cxnLst/>
            <a:rect l="0" t="0" r="r" b="b"/>
            <a:pathLst>
              <a:path w="467" h="502">
                <a:moveTo>
                  <a:pt x="0" y="230"/>
                </a:moveTo>
                <a:lnTo>
                  <a:pt x="404" y="502"/>
                </a:lnTo>
                <a:lnTo>
                  <a:pt x="467" y="0"/>
                </a:lnTo>
                <a:lnTo>
                  <a:pt x="0" y="230"/>
                </a:lnTo>
                <a:close/>
              </a:path>
            </a:pathLst>
          </a:custGeom>
          <a:noFill/>
          <a:ln w="46800" cap="rnd">
            <a:solidFill>
              <a:srgbClr val="FFFFFF"/>
            </a:solidFill>
            <a:round/>
          </a:ln>
        </p:spPr>
      </p:sp>
      <p:sp>
        <p:nvSpPr>
          <p:cNvPr id="556" name="Freeform: Shape 555"/>
          <p:cNvSpPr/>
          <p:nvPr/>
        </p:nvSpPr>
        <p:spPr>
          <a:xfrm>
            <a:off x="9464760" y="296280"/>
            <a:ext cx="180360" cy="170280"/>
          </a:xfrm>
          <a:custGeom>
            <a:avLst/>
            <a:gdLst/>
            <a:ahLst/>
            <a:cxnLst/>
            <a:rect l="0" t="0" r="r" b="b"/>
            <a:pathLst>
              <a:path w="501" h="473">
                <a:moveTo>
                  <a:pt x="217" y="473"/>
                </a:moveTo>
                <a:lnTo>
                  <a:pt x="501" y="76"/>
                </a:lnTo>
                <a:lnTo>
                  <a:pt x="0" y="0"/>
                </a:lnTo>
                <a:lnTo>
                  <a:pt x="217" y="473"/>
                </a:lnTo>
                <a:close/>
              </a:path>
            </a:pathLst>
          </a:custGeom>
          <a:noFill/>
          <a:ln w="46800" cap="rnd">
            <a:solidFill>
              <a:srgbClr val="FFFFFF"/>
            </a:solidFill>
            <a:round/>
          </a:ln>
        </p:spPr>
      </p:sp>
      <p:sp>
        <p:nvSpPr>
          <p:cNvPr id="557" name="Straight Connector 556"/>
          <p:cNvSpPr/>
          <p:nvPr/>
        </p:nvSpPr>
        <p:spPr>
          <a:xfrm flipH="1">
            <a:off x="456840" y="5130360"/>
            <a:ext cx="86760" cy="21528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8" name="Straight Connector 557"/>
          <p:cNvSpPr/>
          <p:nvPr/>
        </p:nvSpPr>
        <p:spPr>
          <a:xfrm>
            <a:off x="392760" y="5194440"/>
            <a:ext cx="215280" cy="87120"/>
          </a:xfrm>
          <a:prstGeom prst="line">
            <a:avLst/>
          </a:prstGeom>
          <a:ln w="6804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9" name="Freeform: Shape 558"/>
          <p:cNvSpPr/>
          <p:nvPr/>
        </p:nvSpPr>
        <p:spPr>
          <a:xfrm>
            <a:off x="7128720" y="64836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530" y="265"/>
                </a:moveTo>
                <a:lnTo>
                  <a:pt x="529" y="283"/>
                </a:lnTo>
                <a:lnTo>
                  <a:pt x="528" y="300"/>
                </a:lnTo>
                <a:lnTo>
                  <a:pt x="525" y="317"/>
                </a:lnTo>
                <a:lnTo>
                  <a:pt x="521" y="334"/>
                </a:lnTo>
                <a:lnTo>
                  <a:pt x="516" y="350"/>
                </a:lnTo>
                <a:lnTo>
                  <a:pt x="510" y="366"/>
                </a:lnTo>
                <a:lnTo>
                  <a:pt x="503" y="381"/>
                </a:lnTo>
                <a:lnTo>
                  <a:pt x="494" y="397"/>
                </a:lnTo>
                <a:lnTo>
                  <a:pt x="485" y="412"/>
                </a:lnTo>
                <a:lnTo>
                  <a:pt x="474" y="426"/>
                </a:lnTo>
                <a:lnTo>
                  <a:pt x="464" y="440"/>
                </a:lnTo>
                <a:lnTo>
                  <a:pt x="452" y="452"/>
                </a:lnTo>
                <a:lnTo>
                  <a:pt x="440" y="464"/>
                </a:lnTo>
                <a:lnTo>
                  <a:pt x="426" y="474"/>
                </a:lnTo>
                <a:lnTo>
                  <a:pt x="412" y="484"/>
                </a:lnTo>
                <a:lnTo>
                  <a:pt x="397" y="494"/>
                </a:lnTo>
                <a:lnTo>
                  <a:pt x="381" y="503"/>
                </a:lnTo>
                <a:lnTo>
                  <a:pt x="366" y="510"/>
                </a:lnTo>
                <a:lnTo>
                  <a:pt x="350" y="516"/>
                </a:lnTo>
                <a:lnTo>
                  <a:pt x="334" y="521"/>
                </a:lnTo>
                <a:lnTo>
                  <a:pt x="317" y="525"/>
                </a:lnTo>
                <a:lnTo>
                  <a:pt x="300" y="528"/>
                </a:lnTo>
                <a:lnTo>
                  <a:pt x="283" y="529"/>
                </a:lnTo>
                <a:lnTo>
                  <a:pt x="265" y="530"/>
                </a:lnTo>
                <a:lnTo>
                  <a:pt x="247" y="529"/>
                </a:lnTo>
                <a:lnTo>
                  <a:pt x="230" y="528"/>
                </a:lnTo>
                <a:lnTo>
                  <a:pt x="213" y="525"/>
                </a:lnTo>
                <a:lnTo>
                  <a:pt x="196" y="521"/>
                </a:lnTo>
                <a:lnTo>
                  <a:pt x="180" y="516"/>
                </a:lnTo>
                <a:lnTo>
                  <a:pt x="164" y="510"/>
                </a:lnTo>
                <a:lnTo>
                  <a:pt x="148" y="503"/>
                </a:lnTo>
                <a:lnTo>
                  <a:pt x="132" y="494"/>
                </a:lnTo>
                <a:lnTo>
                  <a:pt x="117" y="484"/>
                </a:lnTo>
                <a:lnTo>
                  <a:pt x="102" y="474"/>
                </a:lnTo>
                <a:lnTo>
                  <a:pt x="89" y="464"/>
                </a:lnTo>
                <a:lnTo>
                  <a:pt x="77" y="452"/>
                </a:lnTo>
                <a:lnTo>
                  <a:pt x="65" y="440"/>
                </a:lnTo>
                <a:lnTo>
                  <a:pt x="55" y="426"/>
                </a:lnTo>
                <a:lnTo>
                  <a:pt x="44" y="412"/>
                </a:lnTo>
                <a:lnTo>
                  <a:pt x="35" y="397"/>
                </a:lnTo>
                <a:lnTo>
                  <a:pt x="26" y="381"/>
                </a:lnTo>
                <a:lnTo>
                  <a:pt x="19" y="366"/>
                </a:lnTo>
                <a:lnTo>
                  <a:pt x="13" y="350"/>
                </a:lnTo>
                <a:lnTo>
                  <a:pt x="8" y="334"/>
                </a:lnTo>
                <a:lnTo>
                  <a:pt x="5" y="317"/>
                </a:lnTo>
                <a:lnTo>
                  <a:pt x="2" y="300"/>
                </a:lnTo>
                <a:lnTo>
                  <a:pt x="0" y="283"/>
                </a:lnTo>
                <a:lnTo>
                  <a:pt x="0" y="265"/>
                </a:lnTo>
                <a:lnTo>
                  <a:pt x="0" y="247"/>
                </a:lnTo>
                <a:lnTo>
                  <a:pt x="2" y="230"/>
                </a:lnTo>
                <a:lnTo>
                  <a:pt x="5" y="213"/>
                </a:lnTo>
                <a:lnTo>
                  <a:pt x="8" y="196"/>
                </a:lnTo>
                <a:lnTo>
                  <a:pt x="13" y="180"/>
                </a:lnTo>
                <a:lnTo>
                  <a:pt x="19" y="164"/>
                </a:lnTo>
                <a:lnTo>
                  <a:pt x="26" y="148"/>
                </a:lnTo>
                <a:lnTo>
                  <a:pt x="35" y="132"/>
                </a:lnTo>
                <a:lnTo>
                  <a:pt x="44" y="117"/>
                </a:lnTo>
                <a:lnTo>
                  <a:pt x="55" y="102"/>
                </a:lnTo>
                <a:lnTo>
                  <a:pt x="65" y="89"/>
                </a:lnTo>
                <a:lnTo>
                  <a:pt x="77" y="77"/>
                </a:lnTo>
                <a:lnTo>
                  <a:pt x="89" y="65"/>
                </a:lnTo>
                <a:lnTo>
                  <a:pt x="102" y="55"/>
                </a:lnTo>
                <a:lnTo>
                  <a:pt x="117" y="44"/>
                </a:lnTo>
                <a:lnTo>
                  <a:pt x="132" y="35"/>
                </a:lnTo>
                <a:lnTo>
                  <a:pt x="148" y="26"/>
                </a:lnTo>
                <a:lnTo>
                  <a:pt x="164" y="19"/>
                </a:lnTo>
                <a:lnTo>
                  <a:pt x="180" y="13"/>
                </a:lnTo>
                <a:lnTo>
                  <a:pt x="196" y="8"/>
                </a:lnTo>
                <a:lnTo>
                  <a:pt x="213" y="5"/>
                </a:lnTo>
                <a:lnTo>
                  <a:pt x="230" y="2"/>
                </a:lnTo>
                <a:lnTo>
                  <a:pt x="247" y="0"/>
                </a:lnTo>
                <a:lnTo>
                  <a:pt x="265" y="0"/>
                </a:lnTo>
                <a:lnTo>
                  <a:pt x="283" y="0"/>
                </a:lnTo>
                <a:lnTo>
                  <a:pt x="300" y="2"/>
                </a:lnTo>
                <a:lnTo>
                  <a:pt x="317" y="5"/>
                </a:lnTo>
                <a:lnTo>
                  <a:pt x="334" y="8"/>
                </a:lnTo>
                <a:lnTo>
                  <a:pt x="350" y="13"/>
                </a:lnTo>
                <a:lnTo>
                  <a:pt x="366" y="19"/>
                </a:lnTo>
                <a:lnTo>
                  <a:pt x="381" y="26"/>
                </a:lnTo>
                <a:lnTo>
                  <a:pt x="397" y="35"/>
                </a:lnTo>
                <a:lnTo>
                  <a:pt x="412" y="44"/>
                </a:lnTo>
                <a:lnTo>
                  <a:pt x="426" y="55"/>
                </a:lnTo>
                <a:lnTo>
                  <a:pt x="440" y="65"/>
                </a:lnTo>
                <a:lnTo>
                  <a:pt x="452" y="77"/>
                </a:lnTo>
                <a:lnTo>
                  <a:pt x="464" y="89"/>
                </a:lnTo>
                <a:lnTo>
                  <a:pt x="474" y="102"/>
                </a:lnTo>
                <a:lnTo>
                  <a:pt x="485" y="117"/>
                </a:lnTo>
                <a:lnTo>
                  <a:pt x="494" y="132"/>
                </a:lnTo>
                <a:lnTo>
                  <a:pt x="503" y="148"/>
                </a:lnTo>
                <a:lnTo>
                  <a:pt x="510" y="164"/>
                </a:lnTo>
                <a:lnTo>
                  <a:pt x="516" y="180"/>
                </a:lnTo>
                <a:lnTo>
                  <a:pt x="521" y="196"/>
                </a:lnTo>
                <a:lnTo>
                  <a:pt x="525" y="213"/>
                </a:lnTo>
                <a:lnTo>
                  <a:pt x="528" y="230"/>
                </a:lnTo>
                <a:lnTo>
                  <a:pt x="529" y="247"/>
                </a:lnTo>
                <a:lnTo>
                  <a:pt x="530" y="265"/>
                </a:lnTo>
                <a:close/>
              </a:path>
            </a:pathLst>
          </a:custGeom>
          <a:noFill/>
          <a:ln w="46080" cap="rnd">
            <a:solidFill>
              <a:srgbClr val="FFFFFF"/>
            </a:solidFill>
            <a:round/>
          </a:ln>
        </p:spPr>
      </p:sp>
      <p:sp>
        <p:nvSpPr>
          <p:cNvPr id="560" name="Freeform: Shape 559"/>
          <p:cNvSpPr/>
          <p:nvPr/>
        </p:nvSpPr>
        <p:spPr>
          <a:xfrm>
            <a:off x="225360" y="237240"/>
            <a:ext cx="356760" cy="429480"/>
          </a:xfrm>
          <a:custGeom>
            <a:avLst/>
            <a:gdLst/>
            <a:ahLst/>
            <a:cxnLst/>
            <a:rect l="0" t="0" r="r" b="b"/>
            <a:pathLst>
              <a:path w="991" h="1193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4" y="144"/>
                </a:lnTo>
                <a:lnTo>
                  <a:pt x="123" y="168"/>
                </a:lnTo>
                <a:lnTo>
                  <a:pt x="103" y="193"/>
                </a:lnTo>
                <a:lnTo>
                  <a:pt x="84" y="219"/>
                </a:lnTo>
                <a:lnTo>
                  <a:pt x="66" y="248"/>
                </a:lnTo>
                <a:lnTo>
                  <a:pt x="50" y="278"/>
                </a:lnTo>
                <a:lnTo>
                  <a:pt x="36" y="307"/>
                </a:lnTo>
                <a:lnTo>
                  <a:pt x="25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29"/>
                </a:lnTo>
                <a:lnTo>
                  <a:pt x="1" y="461"/>
                </a:lnTo>
                <a:lnTo>
                  <a:pt x="0" y="495"/>
                </a:lnTo>
                <a:lnTo>
                  <a:pt x="0" y="495"/>
                </a:lnTo>
                <a:lnTo>
                  <a:pt x="0" y="495"/>
                </a:lnTo>
                <a:lnTo>
                  <a:pt x="1" y="529"/>
                </a:lnTo>
                <a:lnTo>
                  <a:pt x="4" y="561"/>
                </a:lnTo>
                <a:lnTo>
                  <a:pt x="9" y="593"/>
                </a:lnTo>
                <a:lnTo>
                  <a:pt x="16" y="624"/>
                </a:lnTo>
                <a:lnTo>
                  <a:pt x="25" y="654"/>
                </a:lnTo>
                <a:lnTo>
                  <a:pt x="37" y="684"/>
                </a:lnTo>
                <a:lnTo>
                  <a:pt x="50" y="713"/>
                </a:lnTo>
                <a:lnTo>
                  <a:pt x="66" y="743"/>
                </a:lnTo>
                <a:lnTo>
                  <a:pt x="84" y="772"/>
                </a:lnTo>
                <a:lnTo>
                  <a:pt x="103" y="798"/>
                </a:lnTo>
                <a:lnTo>
                  <a:pt x="123" y="823"/>
                </a:lnTo>
                <a:lnTo>
                  <a:pt x="144" y="846"/>
                </a:lnTo>
                <a:lnTo>
                  <a:pt x="168" y="867"/>
                </a:lnTo>
                <a:lnTo>
                  <a:pt x="193" y="887"/>
                </a:lnTo>
                <a:lnTo>
                  <a:pt x="219" y="906"/>
                </a:lnTo>
                <a:lnTo>
                  <a:pt x="248" y="924"/>
                </a:lnTo>
                <a:lnTo>
                  <a:pt x="269" y="935"/>
                </a:lnTo>
                <a:lnTo>
                  <a:pt x="289" y="945"/>
                </a:lnTo>
                <a:lnTo>
                  <a:pt x="310" y="954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2"/>
                </a:lnTo>
                <a:lnTo>
                  <a:pt x="337" y="1157"/>
                </a:lnTo>
                <a:lnTo>
                  <a:pt x="339" y="1163"/>
                </a:lnTo>
                <a:lnTo>
                  <a:pt x="342" y="1167"/>
                </a:lnTo>
                <a:lnTo>
                  <a:pt x="345" y="1172"/>
                </a:lnTo>
                <a:lnTo>
                  <a:pt x="349" y="1176"/>
                </a:lnTo>
                <a:lnTo>
                  <a:pt x="353" y="1180"/>
                </a:lnTo>
                <a:lnTo>
                  <a:pt x="358" y="1183"/>
                </a:lnTo>
                <a:lnTo>
                  <a:pt x="362" y="1186"/>
                </a:lnTo>
                <a:lnTo>
                  <a:pt x="367" y="1188"/>
                </a:lnTo>
                <a:lnTo>
                  <a:pt x="373" y="1190"/>
                </a:lnTo>
                <a:lnTo>
                  <a:pt x="378" y="1192"/>
                </a:lnTo>
                <a:lnTo>
                  <a:pt x="384" y="1193"/>
                </a:lnTo>
                <a:lnTo>
                  <a:pt x="390" y="1193"/>
                </a:lnTo>
                <a:lnTo>
                  <a:pt x="601" y="1193"/>
                </a:lnTo>
                <a:lnTo>
                  <a:pt x="607" y="1193"/>
                </a:lnTo>
                <a:lnTo>
                  <a:pt x="613" y="1192"/>
                </a:lnTo>
                <a:lnTo>
                  <a:pt x="618" y="1190"/>
                </a:lnTo>
                <a:lnTo>
                  <a:pt x="624" y="1188"/>
                </a:lnTo>
                <a:lnTo>
                  <a:pt x="629" y="1186"/>
                </a:lnTo>
                <a:lnTo>
                  <a:pt x="633" y="1183"/>
                </a:lnTo>
                <a:lnTo>
                  <a:pt x="638" y="1180"/>
                </a:lnTo>
                <a:lnTo>
                  <a:pt x="642" y="1176"/>
                </a:lnTo>
                <a:lnTo>
                  <a:pt x="646" y="1172"/>
                </a:lnTo>
                <a:lnTo>
                  <a:pt x="649" y="1167"/>
                </a:lnTo>
                <a:lnTo>
                  <a:pt x="652" y="1163"/>
                </a:lnTo>
                <a:lnTo>
                  <a:pt x="654" y="1157"/>
                </a:lnTo>
                <a:lnTo>
                  <a:pt x="656" y="1152"/>
                </a:lnTo>
                <a:lnTo>
                  <a:pt x="658" y="1147"/>
                </a:lnTo>
                <a:lnTo>
                  <a:pt x="659" y="1141"/>
                </a:lnTo>
                <a:lnTo>
                  <a:pt x="659" y="1135"/>
                </a:lnTo>
                <a:lnTo>
                  <a:pt x="659" y="963"/>
                </a:lnTo>
                <a:lnTo>
                  <a:pt x="659" y="963"/>
                </a:lnTo>
                <a:lnTo>
                  <a:pt x="659" y="963"/>
                </a:lnTo>
                <a:lnTo>
                  <a:pt x="681" y="954"/>
                </a:lnTo>
                <a:lnTo>
                  <a:pt x="702" y="945"/>
                </a:lnTo>
                <a:lnTo>
                  <a:pt x="722" y="935"/>
                </a:lnTo>
                <a:lnTo>
                  <a:pt x="743" y="924"/>
                </a:lnTo>
                <a:lnTo>
                  <a:pt x="772" y="906"/>
                </a:lnTo>
                <a:lnTo>
                  <a:pt x="798" y="887"/>
                </a:lnTo>
                <a:lnTo>
                  <a:pt x="823" y="867"/>
                </a:lnTo>
                <a:lnTo>
                  <a:pt x="847" y="846"/>
                </a:lnTo>
                <a:lnTo>
                  <a:pt x="868" y="823"/>
                </a:lnTo>
                <a:lnTo>
                  <a:pt x="888" y="798"/>
                </a:lnTo>
                <a:lnTo>
                  <a:pt x="907" y="772"/>
                </a:lnTo>
                <a:lnTo>
                  <a:pt x="925" y="743"/>
                </a:lnTo>
                <a:lnTo>
                  <a:pt x="941" y="713"/>
                </a:lnTo>
                <a:lnTo>
                  <a:pt x="954" y="684"/>
                </a:lnTo>
                <a:lnTo>
                  <a:pt x="966" y="654"/>
                </a:lnTo>
                <a:lnTo>
                  <a:pt x="975" y="624"/>
                </a:lnTo>
                <a:lnTo>
                  <a:pt x="982" y="593"/>
                </a:lnTo>
                <a:lnTo>
                  <a:pt x="987" y="561"/>
                </a:lnTo>
                <a:lnTo>
                  <a:pt x="990" y="529"/>
                </a:lnTo>
                <a:lnTo>
                  <a:pt x="991" y="495"/>
                </a:lnTo>
                <a:lnTo>
                  <a:pt x="991" y="495"/>
                </a:lnTo>
                <a:lnTo>
                  <a:pt x="991" y="495"/>
                </a:lnTo>
                <a:lnTo>
                  <a:pt x="990" y="461"/>
                </a:lnTo>
                <a:lnTo>
                  <a:pt x="987" y="429"/>
                </a:lnTo>
                <a:lnTo>
                  <a:pt x="982" y="398"/>
                </a:lnTo>
                <a:lnTo>
                  <a:pt x="975" y="367"/>
                </a:lnTo>
                <a:lnTo>
                  <a:pt x="966" y="337"/>
                </a:lnTo>
                <a:lnTo>
                  <a:pt x="954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8" y="193"/>
                </a:lnTo>
                <a:lnTo>
                  <a:pt x="868" y="168"/>
                </a:lnTo>
                <a:lnTo>
                  <a:pt x="847" y="144"/>
                </a:lnTo>
                <a:lnTo>
                  <a:pt x="823" y="123"/>
                </a:lnTo>
                <a:lnTo>
                  <a:pt x="798" y="103"/>
                </a:lnTo>
                <a:lnTo>
                  <a:pt x="772" y="84"/>
                </a:lnTo>
                <a:lnTo>
                  <a:pt x="743" y="66"/>
                </a:lnTo>
                <a:lnTo>
                  <a:pt x="713" y="50"/>
                </a:lnTo>
                <a:lnTo>
                  <a:pt x="684" y="36"/>
                </a:lnTo>
                <a:lnTo>
                  <a:pt x="654" y="25"/>
                </a:lnTo>
                <a:lnTo>
                  <a:pt x="624" y="16"/>
                </a:lnTo>
                <a:lnTo>
                  <a:pt x="593" y="9"/>
                </a:lnTo>
                <a:lnTo>
                  <a:pt x="562" y="4"/>
                </a:lnTo>
                <a:lnTo>
                  <a:pt x="529" y="1"/>
                </a:lnTo>
                <a:lnTo>
                  <a:pt x="496" y="0"/>
                </a:lnTo>
                <a:close/>
              </a:path>
            </a:pathLst>
          </a:custGeom>
          <a:noFill/>
          <a:ln w="28800" cap="sq">
            <a:solidFill>
              <a:srgbClr val="FFFFFF"/>
            </a:solidFill>
            <a:miter/>
          </a:ln>
        </p:spPr>
      </p:sp>
      <p:sp>
        <p:nvSpPr>
          <p:cNvPr id="561" name="Freeform: Shape 560"/>
          <p:cNvSpPr/>
          <p:nvPr/>
        </p:nvSpPr>
        <p:spPr>
          <a:xfrm>
            <a:off x="320040" y="666720"/>
            <a:ext cx="167400" cy="42120"/>
          </a:xfrm>
          <a:custGeom>
            <a:avLst/>
            <a:gdLst/>
            <a:ahLst/>
            <a:cxnLst/>
            <a:rect l="0" t="0" r="r" b="b"/>
            <a:pathLst>
              <a:path w="465" h="117">
                <a:moveTo>
                  <a:pt x="233" y="117"/>
                </a:moveTo>
                <a:lnTo>
                  <a:pt x="407" y="117"/>
                </a:lnTo>
                <a:lnTo>
                  <a:pt x="413" y="117"/>
                </a:lnTo>
                <a:lnTo>
                  <a:pt x="419" y="116"/>
                </a:lnTo>
                <a:lnTo>
                  <a:pt x="424" y="114"/>
                </a:lnTo>
                <a:lnTo>
                  <a:pt x="430" y="112"/>
                </a:lnTo>
                <a:lnTo>
                  <a:pt x="435" y="110"/>
                </a:lnTo>
                <a:lnTo>
                  <a:pt x="439" y="107"/>
                </a:lnTo>
                <a:lnTo>
                  <a:pt x="444" y="103"/>
                </a:lnTo>
                <a:lnTo>
                  <a:pt x="448" y="100"/>
                </a:lnTo>
                <a:lnTo>
                  <a:pt x="452" y="95"/>
                </a:lnTo>
                <a:lnTo>
                  <a:pt x="455" y="91"/>
                </a:lnTo>
                <a:lnTo>
                  <a:pt x="458" y="86"/>
                </a:lnTo>
                <a:lnTo>
                  <a:pt x="460" y="81"/>
                </a:lnTo>
                <a:lnTo>
                  <a:pt x="462" y="76"/>
                </a:lnTo>
                <a:lnTo>
                  <a:pt x="464" y="70"/>
                </a:lnTo>
                <a:lnTo>
                  <a:pt x="465" y="64"/>
                </a:lnTo>
                <a:lnTo>
                  <a:pt x="465" y="58"/>
                </a:lnTo>
                <a:lnTo>
                  <a:pt x="465" y="52"/>
                </a:lnTo>
                <a:lnTo>
                  <a:pt x="464" y="46"/>
                </a:lnTo>
                <a:lnTo>
                  <a:pt x="462" y="41"/>
                </a:lnTo>
                <a:lnTo>
                  <a:pt x="460" y="35"/>
                </a:lnTo>
                <a:lnTo>
                  <a:pt x="458" y="30"/>
                </a:lnTo>
                <a:lnTo>
                  <a:pt x="455" y="25"/>
                </a:lnTo>
                <a:lnTo>
                  <a:pt x="452" y="21"/>
                </a:lnTo>
                <a:lnTo>
                  <a:pt x="448" y="17"/>
                </a:lnTo>
                <a:lnTo>
                  <a:pt x="444" y="13"/>
                </a:lnTo>
                <a:lnTo>
                  <a:pt x="439" y="10"/>
                </a:lnTo>
                <a:lnTo>
                  <a:pt x="435" y="7"/>
                </a:lnTo>
                <a:lnTo>
                  <a:pt x="430" y="4"/>
                </a:lnTo>
                <a:lnTo>
                  <a:pt x="424" y="3"/>
                </a:lnTo>
                <a:lnTo>
                  <a:pt x="419" y="1"/>
                </a:lnTo>
                <a:lnTo>
                  <a:pt x="413" y="0"/>
                </a:lnTo>
                <a:lnTo>
                  <a:pt x="40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4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5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6"/>
                </a:lnTo>
                <a:lnTo>
                  <a:pt x="5" y="81"/>
                </a:lnTo>
                <a:lnTo>
                  <a:pt x="7" y="86"/>
                </a:lnTo>
                <a:lnTo>
                  <a:pt x="10" y="91"/>
                </a:lnTo>
                <a:lnTo>
                  <a:pt x="13" y="95"/>
                </a:lnTo>
                <a:lnTo>
                  <a:pt x="17" y="100"/>
                </a:lnTo>
                <a:lnTo>
                  <a:pt x="21" y="103"/>
                </a:lnTo>
                <a:lnTo>
                  <a:pt x="26" y="107"/>
                </a:lnTo>
                <a:lnTo>
                  <a:pt x="30" y="110"/>
                </a:lnTo>
                <a:lnTo>
                  <a:pt x="35" y="112"/>
                </a:lnTo>
                <a:lnTo>
                  <a:pt x="41" y="114"/>
                </a:lnTo>
                <a:lnTo>
                  <a:pt x="46" y="116"/>
                </a:lnTo>
                <a:lnTo>
                  <a:pt x="52" y="117"/>
                </a:lnTo>
                <a:lnTo>
                  <a:pt x="58" y="117"/>
                </a:lnTo>
                <a:lnTo>
                  <a:pt x="233" y="117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562" name="Freeform: Shape 561"/>
          <p:cNvSpPr/>
          <p:nvPr/>
        </p:nvSpPr>
        <p:spPr>
          <a:xfrm>
            <a:off x="336240" y="708120"/>
            <a:ext cx="135000" cy="41760"/>
          </a:xfrm>
          <a:custGeom>
            <a:avLst/>
            <a:gdLst/>
            <a:ahLst/>
            <a:cxnLst/>
            <a:rect l="0" t="0" r="r" b="b"/>
            <a:pathLst>
              <a:path w="375" h="116">
                <a:moveTo>
                  <a:pt x="188" y="116"/>
                </a:moveTo>
                <a:lnTo>
                  <a:pt x="317" y="116"/>
                </a:lnTo>
                <a:lnTo>
                  <a:pt x="323" y="116"/>
                </a:lnTo>
                <a:lnTo>
                  <a:pt x="329" y="115"/>
                </a:lnTo>
                <a:lnTo>
                  <a:pt x="334" y="113"/>
                </a:lnTo>
                <a:lnTo>
                  <a:pt x="340" y="111"/>
                </a:lnTo>
                <a:lnTo>
                  <a:pt x="345" y="109"/>
                </a:lnTo>
                <a:lnTo>
                  <a:pt x="349" y="106"/>
                </a:lnTo>
                <a:lnTo>
                  <a:pt x="354" y="103"/>
                </a:lnTo>
                <a:lnTo>
                  <a:pt x="358" y="99"/>
                </a:lnTo>
                <a:lnTo>
                  <a:pt x="362" y="95"/>
                </a:lnTo>
                <a:lnTo>
                  <a:pt x="365" y="90"/>
                </a:lnTo>
                <a:lnTo>
                  <a:pt x="368" y="86"/>
                </a:lnTo>
                <a:lnTo>
                  <a:pt x="370" y="81"/>
                </a:lnTo>
                <a:lnTo>
                  <a:pt x="372" y="75"/>
                </a:lnTo>
                <a:lnTo>
                  <a:pt x="374" y="70"/>
                </a:lnTo>
                <a:lnTo>
                  <a:pt x="375" y="64"/>
                </a:lnTo>
                <a:lnTo>
                  <a:pt x="375" y="58"/>
                </a:lnTo>
                <a:lnTo>
                  <a:pt x="375" y="58"/>
                </a:lnTo>
                <a:lnTo>
                  <a:pt x="375" y="52"/>
                </a:lnTo>
                <a:lnTo>
                  <a:pt x="374" y="46"/>
                </a:lnTo>
                <a:lnTo>
                  <a:pt x="372" y="41"/>
                </a:lnTo>
                <a:lnTo>
                  <a:pt x="370" y="35"/>
                </a:lnTo>
                <a:lnTo>
                  <a:pt x="368" y="30"/>
                </a:lnTo>
                <a:lnTo>
                  <a:pt x="365" y="26"/>
                </a:lnTo>
                <a:lnTo>
                  <a:pt x="362" y="21"/>
                </a:lnTo>
                <a:lnTo>
                  <a:pt x="358" y="17"/>
                </a:lnTo>
                <a:lnTo>
                  <a:pt x="354" y="13"/>
                </a:lnTo>
                <a:lnTo>
                  <a:pt x="349" y="10"/>
                </a:lnTo>
                <a:lnTo>
                  <a:pt x="345" y="7"/>
                </a:lnTo>
                <a:lnTo>
                  <a:pt x="340" y="5"/>
                </a:lnTo>
                <a:lnTo>
                  <a:pt x="334" y="3"/>
                </a:lnTo>
                <a:lnTo>
                  <a:pt x="329" y="1"/>
                </a:lnTo>
                <a:lnTo>
                  <a:pt x="323" y="0"/>
                </a:lnTo>
                <a:lnTo>
                  <a:pt x="317" y="0"/>
                </a:lnTo>
                <a:lnTo>
                  <a:pt x="58" y="0"/>
                </a:lnTo>
                <a:lnTo>
                  <a:pt x="52" y="0"/>
                </a:lnTo>
                <a:lnTo>
                  <a:pt x="46" y="1"/>
                </a:lnTo>
                <a:lnTo>
                  <a:pt x="41" y="3"/>
                </a:lnTo>
                <a:lnTo>
                  <a:pt x="35" y="5"/>
                </a:lnTo>
                <a:lnTo>
                  <a:pt x="30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0" y="109"/>
                </a:lnTo>
                <a:lnTo>
                  <a:pt x="35" y="111"/>
                </a:lnTo>
                <a:lnTo>
                  <a:pt x="41" y="113"/>
                </a:lnTo>
                <a:lnTo>
                  <a:pt x="46" y="115"/>
                </a:lnTo>
                <a:lnTo>
                  <a:pt x="52" y="116"/>
                </a:lnTo>
                <a:lnTo>
                  <a:pt x="58" y="116"/>
                </a:lnTo>
                <a:lnTo>
                  <a:pt x="188" y="116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563" name="Freeform: Shape 562"/>
          <p:cNvSpPr/>
          <p:nvPr/>
        </p:nvSpPr>
        <p:spPr>
          <a:xfrm>
            <a:off x="322920" y="355680"/>
            <a:ext cx="163440" cy="311040"/>
          </a:xfrm>
          <a:custGeom>
            <a:avLst/>
            <a:gdLst/>
            <a:ahLst/>
            <a:cxnLst/>
            <a:rect l="0" t="0" r="r" b="b"/>
            <a:pathLst>
              <a:path w="454" h="864">
                <a:moveTo>
                  <a:pt x="165" y="864"/>
                </a:moveTo>
                <a:lnTo>
                  <a:pt x="173" y="457"/>
                </a:lnTo>
                <a:lnTo>
                  <a:pt x="174" y="443"/>
                </a:lnTo>
                <a:lnTo>
                  <a:pt x="177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3" y="387"/>
                </a:lnTo>
                <a:lnTo>
                  <a:pt x="223" y="368"/>
                </a:lnTo>
                <a:lnTo>
                  <a:pt x="245" y="351"/>
                </a:lnTo>
                <a:lnTo>
                  <a:pt x="270" y="334"/>
                </a:lnTo>
                <a:lnTo>
                  <a:pt x="324" y="302"/>
                </a:lnTo>
                <a:lnTo>
                  <a:pt x="375" y="270"/>
                </a:lnTo>
                <a:lnTo>
                  <a:pt x="399" y="252"/>
                </a:lnTo>
                <a:lnTo>
                  <a:pt x="419" y="232"/>
                </a:lnTo>
                <a:lnTo>
                  <a:pt x="428" y="222"/>
                </a:lnTo>
                <a:lnTo>
                  <a:pt x="435" y="211"/>
                </a:lnTo>
                <a:lnTo>
                  <a:pt x="442" y="200"/>
                </a:lnTo>
                <a:lnTo>
                  <a:pt x="447" y="188"/>
                </a:lnTo>
                <a:lnTo>
                  <a:pt x="451" y="175"/>
                </a:lnTo>
                <a:lnTo>
                  <a:pt x="453" y="161"/>
                </a:lnTo>
                <a:lnTo>
                  <a:pt x="454" y="147"/>
                </a:lnTo>
                <a:lnTo>
                  <a:pt x="453" y="132"/>
                </a:lnTo>
                <a:lnTo>
                  <a:pt x="450" y="119"/>
                </a:lnTo>
                <a:lnTo>
                  <a:pt x="447" y="109"/>
                </a:lnTo>
                <a:lnTo>
                  <a:pt x="442" y="99"/>
                </a:lnTo>
                <a:lnTo>
                  <a:pt x="435" y="92"/>
                </a:lnTo>
                <a:lnTo>
                  <a:pt x="428" y="85"/>
                </a:lnTo>
                <a:lnTo>
                  <a:pt x="420" y="79"/>
                </a:lnTo>
                <a:lnTo>
                  <a:pt x="410" y="75"/>
                </a:lnTo>
                <a:lnTo>
                  <a:pt x="400" y="72"/>
                </a:lnTo>
                <a:lnTo>
                  <a:pt x="390" y="70"/>
                </a:lnTo>
                <a:lnTo>
                  <a:pt x="379" y="69"/>
                </a:lnTo>
                <a:lnTo>
                  <a:pt x="355" y="70"/>
                </a:lnTo>
                <a:lnTo>
                  <a:pt x="331" y="74"/>
                </a:lnTo>
                <a:lnTo>
                  <a:pt x="307" y="82"/>
                </a:lnTo>
                <a:lnTo>
                  <a:pt x="284" y="91"/>
                </a:lnTo>
                <a:lnTo>
                  <a:pt x="262" y="103"/>
                </a:lnTo>
                <a:lnTo>
                  <a:pt x="244" y="116"/>
                </a:lnTo>
                <a:lnTo>
                  <a:pt x="235" y="123"/>
                </a:lnTo>
                <a:lnTo>
                  <a:pt x="228" y="130"/>
                </a:lnTo>
                <a:lnTo>
                  <a:pt x="223" y="138"/>
                </a:lnTo>
                <a:lnTo>
                  <a:pt x="218" y="145"/>
                </a:lnTo>
                <a:lnTo>
                  <a:pt x="214" y="153"/>
                </a:lnTo>
                <a:lnTo>
                  <a:pt x="213" y="161"/>
                </a:lnTo>
                <a:lnTo>
                  <a:pt x="212" y="168"/>
                </a:lnTo>
                <a:lnTo>
                  <a:pt x="214" y="175"/>
                </a:lnTo>
                <a:lnTo>
                  <a:pt x="217" y="183"/>
                </a:lnTo>
                <a:lnTo>
                  <a:pt x="222" y="190"/>
                </a:lnTo>
                <a:lnTo>
                  <a:pt x="226" y="194"/>
                </a:lnTo>
                <a:lnTo>
                  <a:pt x="231" y="198"/>
                </a:lnTo>
                <a:lnTo>
                  <a:pt x="235" y="200"/>
                </a:lnTo>
                <a:lnTo>
                  <a:pt x="240" y="202"/>
                </a:lnTo>
                <a:lnTo>
                  <a:pt x="244" y="203"/>
                </a:lnTo>
                <a:lnTo>
                  <a:pt x="248" y="202"/>
                </a:lnTo>
                <a:lnTo>
                  <a:pt x="253" y="201"/>
                </a:lnTo>
                <a:lnTo>
                  <a:pt x="256" y="199"/>
                </a:lnTo>
                <a:lnTo>
                  <a:pt x="260" y="197"/>
                </a:lnTo>
                <a:lnTo>
                  <a:pt x="264" y="193"/>
                </a:lnTo>
                <a:lnTo>
                  <a:pt x="267" y="190"/>
                </a:lnTo>
                <a:lnTo>
                  <a:pt x="270" y="185"/>
                </a:lnTo>
                <a:lnTo>
                  <a:pt x="276" y="174"/>
                </a:lnTo>
                <a:lnTo>
                  <a:pt x="280" y="162"/>
                </a:lnTo>
                <a:lnTo>
                  <a:pt x="283" y="148"/>
                </a:lnTo>
                <a:lnTo>
                  <a:pt x="284" y="134"/>
                </a:lnTo>
                <a:lnTo>
                  <a:pt x="284" y="119"/>
                </a:lnTo>
                <a:lnTo>
                  <a:pt x="281" y="103"/>
                </a:lnTo>
                <a:lnTo>
                  <a:pt x="277" y="89"/>
                </a:lnTo>
                <a:lnTo>
                  <a:pt x="270" y="74"/>
                </a:lnTo>
                <a:lnTo>
                  <a:pt x="266" y="68"/>
                </a:lnTo>
                <a:lnTo>
                  <a:pt x="261" y="61"/>
                </a:lnTo>
                <a:lnTo>
                  <a:pt x="256" y="55"/>
                </a:lnTo>
                <a:lnTo>
                  <a:pt x="250" y="50"/>
                </a:lnTo>
                <a:lnTo>
                  <a:pt x="242" y="44"/>
                </a:lnTo>
                <a:lnTo>
                  <a:pt x="231" y="37"/>
                </a:lnTo>
                <a:lnTo>
                  <a:pt x="218" y="30"/>
                </a:lnTo>
                <a:lnTo>
                  <a:pt x="203" y="23"/>
                </a:lnTo>
                <a:lnTo>
                  <a:pt x="187" y="16"/>
                </a:lnTo>
                <a:lnTo>
                  <a:pt x="169" y="10"/>
                </a:lnTo>
                <a:lnTo>
                  <a:pt x="151" y="5"/>
                </a:lnTo>
                <a:lnTo>
                  <a:pt x="132" y="2"/>
                </a:lnTo>
                <a:lnTo>
                  <a:pt x="113" y="0"/>
                </a:lnTo>
                <a:lnTo>
                  <a:pt x="94" y="1"/>
                </a:lnTo>
                <a:lnTo>
                  <a:pt x="76" y="4"/>
                </a:lnTo>
                <a:lnTo>
                  <a:pt x="67" y="6"/>
                </a:lnTo>
                <a:lnTo>
                  <a:pt x="59" y="10"/>
                </a:lnTo>
                <a:lnTo>
                  <a:pt x="50" y="14"/>
                </a:lnTo>
                <a:lnTo>
                  <a:pt x="42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7" y="355"/>
                </a:lnTo>
                <a:lnTo>
                  <a:pt x="248" y="378"/>
                </a:lnTo>
                <a:lnTo>
                  <a:pt x="264" y="400"/>
                </a:lnTo>
                <a:lnTo>
                  <a:pt x="270" y="411"/>
                </a:lnTo>
                <a:lnTo>
                  <a:pt x="275" y="422"/>
                </a:lnTo>
                <a:lnTo>
                  <a:pt x="278" y="432"/>
                </a:lnTo>
                <a:lnTo>
                  <a:pt x="280" y="443"/>
                </a:lnTo>
                <a:lnTo>
                  <a:pt x="281" y="483"/>
                </a:lnTo>
                <a:lnTo>
                  <a:pt x="281" y="540"/>
                </a:lnTo>
                <a:lnTo>
                  <a:pt x="278" y="682"/>
                </a:lnTo>
                <a:lnTo>
                  <a:pt x="273" y="864"/>
                </a:lnTo>
                <a:lnTo>
                  <a:pt x="165" y="864"/>
                </a:lnTo>
                <a:close/>
              </a:path>
            </a:pathLst>
          </a:custGeom>
          <a:noFill/>
          <a:ln w="28800" cap="rnd">
            <a:solidFill>
              <a:srgbClr val="FFFFFF"/>
            </a:solidFill>
            <a:round/>
          </a:ln>
        </p:spPr>
      </p:sp>
      <p:sp>
        <p:nvSpPr>
          <p:cNvPr id="564" name="Straight Connector 563"/>
          <p:cNvSpPr/>
          <p:nvPr/>
        </p:nvSpPr>
        <p:spPr>
          <a:xfrm>
            <a:off x="403920" y="79200"/>
            <a:ext cx="0" cy="6120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Straight Connector 564"/>
          <p:cNvSpPr/>
          <p:nvPr/>
        </p:nvSpPr>
        <p:spPr>
          <a:xfrm flipH="1">
            <a:off x="615240" y="167760"/>
            <a:ext cx="4320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Straight Connector 565"/>
          <p:cNvSpPr/>
          <p:nvPr/>
        </p:nvSpPr>
        <p:spPr>
          <a:xfrm flipH="1">
            <a:off x="664200" y="405000"/>
            <a:ext cx="61200" cy="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7" name="Straight Connector 566"/>
          <p:cNvSpPr/>
          <p:nvPr/>
        </p:nvSpPr>
        <p:spPr>
          <a:xfrm>
            <a:off x="149040" y="167760"/>
            <a:ext cx="43560" cy="4356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Straight Connector 567"/>
          <p:cNvSpPr/>
          <p:nvPr/>
        </p:nvSpPr>
        <p:spPr>
          <a:xfrm>
            <a:off x="82080" y="405000"/>
            <a:ext cx="61200" cy="0"/>
          </a:xfrm>
          <a:prstGeom prst="line">
            <a:avLst/>
          </a:prstGeom>
          <a:ln w="28800" cap="rnd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9" name="Freeform: Shape 568"/>
          <p:cNvSpPr/>
          <p:nvPr/>
        </p:nvSpPr>
        <p:spPr>
          <a:xfrm>
            <a:off x="212040" y="216720"/>
            <a:ext cx="357120" cy="429840"/>
          </a:xfrm>
          <a:custGeom>
            <a:avLst/>
            <a:gdLst/>
            <a:ahLst/>
            <a:cxnLst/>
            <a:rect l="0" t="0" r="r" b="b"/>
            <a:pathLst>
              <a:path w="992" h="1194">
                <a:moveTo>
                  <a:pt x="496" y="0"/>
                </a:moveTo>
                <a:lnTo>
                  <a:pt x="496" y="0"/>
                </a:lnTo>
                <a:lnTo>
                  <a:pt x="496" y="0"/>
                </a:lnTo>
                <a:lnTo>
                  <a:pt x="462" y="1"/>
                </a:lnTo>
                <a:lnTo>
                  <a:pt x="430" y="4"/>
                </a:lnTo>
                <a:lnTo>
                  <a:pt x="398" y="9"/>
                </a:lnTo>
                <a:lnTo>
                  <a:pt x="367" y="16"/>
                </a:lnTo>
                <a:lnTo>
                  <a:pt x="337" y="25"/>
                </a:lnTo>
                <a:lnTo>
                  <a:pt x="307" y="36"/>
                </a:lnTo>
                <a:lnTo>
                  <a:pt x="278" y="50"/>
                </a:lnTo>
                <a:lnTo>
                  <a:pt x="248" y="66"/>
                </a:lnTo>
                <a:lnTo>
                  <a:pt x="219" y="84"/>
                </a:lnTo>
                <a:lnTo>
                  <a:pt x="193" y="103"/>
                </a:lnTo>
                <a:lnTo>
                  <a:pt x="168" y="123"/>
                </a:lnTo>
                <a:lnTo>
                  <a:pt x="145" y="144"/>
                </a:lnTo>
                <a:lnTo>
                  <a:pt x="123" y="168"/>
                </a:lnTo>
                <a:lnTo>
                  <a:pt x="103" y="193"/>
                </a:lnTo>
                <a:lnTo>
                  <a:pt x="85" y="219"/>
                </a:lnTo>
                <a:lnTo>
                  <a:pt x="67" y="248"/>
                </a:lnTo>
                <a:lnTo>
                  <a:pt x="51" y="278"/>
                </a:lnTo>
                <a:lnTo>
                  <a:pt x="37" y="307"/>
                </a:lnTo>
                <a:lnTo>
                  <a:pt x="26" y="337"/>
                </a:lnTo>
                <a:lnTo>
                  <a:pt x="16" y="367"/>
                </a:lnTo>
                <a:lnTo>
                  <a:pt x="9" y="398"/>
                </a:lnTo>
                <a:lnTo>
                  <a:pt x="4" y="430"/>
                </a:lnTo>
                <a:lnTo>
                  <a:pt x="1" y="462"/>
                </a:lnTo>
                <a:lnTo>
                  <a:pt x="0" y="496"/>
                </a:lnTo>
                <a:lnTo>
                  <a:pt x="0" y="496"/>
                </a:lnTo>
                <a:lnTo>
                  <a:pt x="0" y="496"/>
                </a:lnTo>
                <a:lnTo>
                  <a:pt x="1" y="529"/>
                </a:lnTo>
                <a:lnTo>
                  <a:pt x="4" y="562"/>
                </a:lnTo>
                <a:lnTo>
                  <a:pt x="10" y="593"/>
                </a:lnTo>
                <a:lnTo>
                  <a:pt x="17" y="624"/>
                </a:lnTo>
                <a:lnTo>
                  <a:pt x="26" y="654"/>
                </a:lnTo>
                <a:lnTo>
                  <a:pt x="37" y="684"/>
                </a:lnTo>
                <a:lnTo>
                  <a:pt x="51" y="713"/>
                </a:lnTo>
                <a:lnTo>
                  <a:pt x="67" y="743"/>
                </a:lnTo>
                <a:lnTo>
                  <a:pt x="85" y="771"/>
                </a:lnTo>
                <a:lnTo>
                  <a:pt x="103" y="798"/>
                </a:lnTo>
                <a:lnTo>
                  <a:pt x="123" y="823"/>
                </a:lnTo>
                <a:lnTo>
                  <a:pt x="145" y="846"/>
                </a:lnTo>
                <a:lnTo>
                  <a:pt x="168" y="868"/>
                </a:lnTo>
                <a:lnTo>
                  <a:pt x="193" y="888"/>
                </a:lnTo>
                <a:lnTo>
                  <a:pt x="219" y="906"/>
                </a:lnTo>
                <a:lnTo>
                  <a:pt x="248" y="924"/>
                </a:lnTo>
                <a:lnTo>
                  <a:pt x="269" y="936"/>
                </a:lnTo>
                <a:lnTo>
                  <a:pt x="290" y="946"/>
                </a:lnTo>
                <a:lnTo>
                  <a:pt x="310" y="955"/>
                </a:lnTo>
                <a:lnTo>
                  <a:pt x="332" y="963"/>
                </a:lnTo>
                <a:lnTo>
                  <a:pt x="332" y="963"/>
                </a:lnTo>
                <a:lnTo>
                  <a:pt x="332" y="1135"/>
                </a:lnTo>
                <a:lnTo>
                  <a:pt x="332" y="1141"/>
                </a:lnTo>
                <a:lnTo>
                  <a:pt x="333" y="1147"/>
                </a:lnTo>
                <a:lnTo>
                  <a:pt x="335" y="1153"/>
                </a:lnTo>
                <a:lnTo>
                  <a:pt x="337" y="1158"/>
                </a:lnTo>
                <a:lnTo>
                  <a:pt x="339" y="1163"/>
                </a:lnTo>
                <a:lnTo>
                  <a:pt x="342" y="1168"/>
                </a:lnTo>
                <a:lnTo>
                  <a:pt x="345" y="1173"/>
                </a:lnTo>
                <a:lnTo>
                  <a:pt x="349" y="1177"/>
                </a:lnTo>
                <a:lnTo>
                  <a:pt x="353" y="1181"/>
                </a:lnTo>
                <a:lnTo>
                  <a:pt x="358" y="1184"/>
                </a:lnTo>
                <a:lnTo>
                  <a:pt x="363" y="1187"/>
                </a:lnTo>
                <a:lnTo>
                  <a:pt x="368" y="1189"/>
                </a:lnTo>
                <a:lnTo>
                  <a:pt x="373" y="1191"/>
                </a:lnTo>
                <a:lnTo>
                  <a:pt x="379" y="1193"/>
                </a:lnTo>
                <a:lnTo>
                  <a:pt x="385" y="1194"/>
                </a:lnTo>
                <a:lnTo>
                  <a:pt x="391" y="1194"/>
                </a:lnTo>
                <a:lnTo>
                  <a:pt x="602" y="1194"/>
                </a:lnTo>
                <a:lnTo>
                  <a:pt x="608" y="1194"/>
                </a:lnTo>
                <a:lnTo>
                  <a:pt x="614" y="1193"/>
                </a:lnTo>
                <a:lnTo>
                  <a:pt x="619" y="1191"/>
                </a:lnTo>
                <a:lnTo>
                  <a:pt x="625" y="1189"/>
                </a:lnTo>
                <a:lnTo>
                  <a:pt x="630" y="1187"/>
                </a:lnTo>
                <a:lnTo>
                  <a:pt x="634" y="1184"/>
                </a:lnTo>
                <a:lnTo>
                  <a:pt x="639" y="1181"/>
                </a:lnTo>
                <a:lnTo>
                  <a:pt x="643" y="1177"/>
                </a:lnTo>
                <a:lnTo>
                  <a:pt x="647" y="1173"/>
                </a:lnTo>
                <a:lnTo>
                  <a:pt x="650" y="1168"/>
                </a:lnTo>
                <a:lnTo>
                  <a:pt x="653" y="1163"/>
                </a:lnTo>
                <a:lnTo>
                  <a:pt x="655" y="1158"/>
                </a:lnTo>
                <a:lnTo>
                  <a:pt x="657" y="1153"/>
                </a:lnTo>
                <a:lnTo>
                  <a:pt x="659" y="1147"/>
                </a:lnTo>
                <a:lnTo>
                  <a:pt x="660" y="1141"/>
                </a:lnTo>
                <a:lnTo>
                  <a:pt x="660" y="1135"/>
                </a:lnTo>
                <a:lnTo>
                  <a:pt x="660" y="963"/>
                </a:lnTo>
                <a:lnTo>
                  <a:pt x="660" y="963"/>
                </a:lnTo>
                <a:lnTo>
                  <a:pt x="660" y="963"/>
                </a:lnTo>
                <a:lnTo>
                  <a:pt x="682" y="955"/>
                </a:lnTo>
                <a:lnTo>
                  <a:pt x="703" y="945"/>
                </a:lnTo>
                <a:lnTo>
                  <a:pt x="723" y="935"/>
                </a:lnTo>
                <a:lnTo>
                  <a:pt x="744" y="924"/>
                </a:lnTo>
                <a:lnTo>
                  <a:pt x="772" y="906"/>
                </a:lnTo>
                <a:lnTo>
                  <a:pt x="799" y="888"/>
                </a:lnTo>
                <a:lnTo>
                  <a:pt x="824" y="867"/>
                </a:lnTo>
                <a:lnTo>
                  <a:pt x="847" y="846"/>
                </a:lnTo>
                <a:lnTo>
                  <a:pt x="869" y="823"/>
                </a:lnTo>
                <a:lnTo>
                  <a:pt x="889" y="798"/>
                </a:lnTo>
                <a:lnTo>
                  <a:pt x="907" y="771"/>
                </a:lnTo>
                <a:lnTo>
                  <a:pt x="925" y="743"/>
                </a:lnTo>
                <a:lnTo>
                  <a:pt x="941" y="713"/>
                </a:lnTo>
                <a:lnTo>
                  <a:pt x="955" y="684"/>
                </a:lnTo>
                <a:lnTo>
                  <a:pt x="966" y="654"/>
                </a:lnTo>
                <a:lnTo>
                  <a:pt x="976" y="624"/>
                </a:lnTo>
                <a:lnTo>
                  <a:pt x="983" y="593"/>
                </a:lnTo>
                <a:lnTo>
                  <a:pt x="988" y="562"/>
                </a:lnTo>
                <a:lnTo>
                  <a:pt x="991" y="529"/>
                </a:lnTo>
                <a:lnTo>
                  <a:pt x="992" y="496"/>
                </a:lnTo>
                <a:lnTo>
                  <a:pt x="992" y="496"/>
                </a:lnTo>
                <a:lnTo>
                  <a:pt x="992" y="496"/>
                </a:lnTo>
                <a:lnTo>
                  <a:pt x="991" y="462"/>
                </a:lnTo>
                <a:lnTo>
                  <a:pt x="988" y="430"/>
                </a:lnTo>
                <a:lnTo>
                  <a:pt x="983" y="398"/>
                </a:lnTo>
                <a:lnTo>
                  <a:pt x="976" y="367"/>
                </a:lnTo>
                <a:lnTo>
                  <a:pt x="966" y="337"/>
                </a:lnTo>
                <a:lnTo>
                  <a:pt x="955" y="307"/>
                </a:lnTo>
                <a:lnTo>
                  <a:pt x="941" y="278"/>
                </a:lnTo>
                <a:lnTo>
                  <a:pt x="925" y="248"/>
                </a:lnTo>
                <a:lnTo>
                  <a:pt x="907" y="219"/>
                </a:lnTo>
                <a:lnTo>
                  <a:pt x="889" y="193"/>
                </a:lnTo>
                <a:lnTo>
                  <a:pt x="869" y="168"/>
                </a:lnTo>
                <a:lnTo>
                  <a:pt x="847" y="144"/>
                </a:lnTo>
                <a:lnTo>
                  <a:pt x="824" y="123"/>
                </a:lnTo>
                <a:lnTo>
                  <a:pt x="799" y="103"/>
                </a:lnTo>
                <a:lnTo>
                  <a:pt x="773" y="84"/>
                </a:lnTo>
                <a:lnTo>
                  <a:pt x="744" y="66"/>
                </a:lnTo>
                <a:lnTo>
                  <a:pt x="714" y="50"/>
                </a:lnTo>
                <a:lnTo>
                  <a:pt x="685" y="36"/>
                </a:lnTo>
                <a:lnTo>
                  <a:pt x="655" y="25"/>
                </a:lnTo>
                <a:lnTo>
                  <a:pt x="624" y="16"/>
                </a:lnTo>
                <a:lnTo>
                  <a:pt x="594" y="9"/>
                </a:lnTo>
                <a:lnTo>
                  <a:pt x="562" y="4"/>
                </a:lnTo>
                <a:lnTo>
                  <a:pt x="530" y="1"/>
                </a:lnTo>
                <a:lnTo>
                  <a:pt x="496" y="0"/>
                </a:lnTo>
                <a:close/>
              </a:path>
            </a:pathLst>
          </a:custGeom>
          <a:noFill/>
          <a:ln w="28800" cap="sq">
            <a:solidFill>
              <a:srgbClr val="000000"/>
            </a:solidFill>
            <a:miter/>
          </a:ln>
        </p:spPr>
      </p:sp>
      <p:sp>
        <p:nvSpPr>
          <p:cNvPr id="570" name="Freeform: Shape 569"/>
          <p:cNvSpPr/>
          <p:nvPr/>
        </p:nvSpPr>
        <p:spPr>
          <a:xfrm>
            <a:off x="306720" y="646560"/>
            <a:ext cx="167760" cy="41760"/>
          </a:xfrm>
          <a:custGeom>
            <a:avLst/>
            <a:gdLst/>
            <a:ahLst/>
            <a:cxnLst/>
            <a:rect l="0" t="0" r="r" b="b"/>
            <a:pathLst>
              <a:path w="466" h="116">
                <a:moveTo>
                  <a:pt x="233" y="116"/>
                </a:moveTo>
                <a:lnTo>
                  <a:pt x="408" y="116"/>
                </a:lnTo>
                <a:lnTo>
                  <a:pt x="414" y="116"/>
                </a:lnTo>
                <a:lnTo>
                  <a:pt x="420" y="115"/>
                </a:lnTo>
                <a:lnTo>
                  <a:pt x="425" y="113"/>
                </a:lnTo>
                <a:lnTo>
                  <a:pt x="431" y="111"/>
                </a:lnTo>
                <a:lnTo>
                  <a:pt x="436" y="109"/>
                </a:lnTo>
                <a:lnTo>
                  <a:pt x="440" y="106"/>
                </a:lnTo>
                <a:lnTo>
                  <a:pt x="445" y="103"/>
                </a:lnTo>
                <a:lnTo>
                  <a:pt x="449" y="99"/>
                </a:lnTo>
                <a:lnTo>
                  <a:pt x="453" y="95"/>
                </a:lnTo>
                <a:lnTo>
                  <a:pt x="456" y="90"/>
                </a:lnTo>
                <a:lnTo>
                  <a:pt x="459" y="86"/>
                </a:lnTo>
                <a:lnTo>
                  <a:pt x="461" y="81"/>
                </a:lnTo>
                <a:lnTo>
                  <a:pt x="463" y="75"/>
                </a:lnTo>
                <a:lnTo>
                  <a:pt x="465" y="70"/>
                </a:lnTo>
                <a:lnTo>
                  <a:pt x="466" y="64"/>
                </a:lnTo>
                <a:lnTo>
                  <a:pt x="466" y="58"/>
                </a:lnTo>
                <a:lnTo>
                  <a:pt x="466" y="52"/>
                </a:lnTo>
                <a:lnTo>
                  <a:pt x="465" y="46"/>
                </a:lnTo>
                <a:lnTo>
                  <a:pt x="463" y="41"/>
                </a:lnTo>
                <a:lnTo>
                  <a:pt x="461" y="35"/>
                </a:lnTo>
                <a:lnTo>
                  <a:pt x="459" y="30"/>
                </a:lnTo>
                <a:lnTo>
                  <a:pt x="456" y="26"/>
                </a:lnTo>
                <a:lnTo>
                  <a:pt x="453" y="21"/>
                </a:lnTo>
                <a:lnTo>
                  <a:pt x="449" y="17"/>
                </a:lnTo>
                <a:lnTo>
                  <a:pt x="445" y="13"/>
                </a:lnTo>
                <a:lnTo>
                  <a:pt x="440" y="10"/>
                </a:lnTo>
                <a:lnTo>
                  <a:pt x="436" y="7"/>
                </a:lnTo>
                <a:lnTo>
                  <a:pt x="431" y="5"/>
                </a:lnTo>
                <a:lnTo>
                  <a:pt x="425" y="3"/>
                </a:lnTo>
                <a:lnTo>
                  <a:pt x="420" y="1"/>
                </a:lnTo>
                <a:lnTo>
                  <a:pt x="414" y="0"/>
                </a:lnTo>
                <a:lnTo>
                  <a:pt x="40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0"/>
                </a:lnTo>
                <a:lnTo>
                  <a:pt x="5" y="35"/>
                </a:lnTo>
                <a:lnTo>
                  <a:pt x="3" y="41"/>
                </a:lnTo>
                <a:lnTo>
                  <a:pt x="1" y="46"/>
                </a:lnTo>
                <a:lnTo>
                  <a:pt x="0" y="52"/>
                </a:lnTo>
                <a:lnTo>
                  <a:pt x="0" y="58"/>
                </a:lnTo>
                <a:lnTo>
                  <a:pt x="0" y="64"/>
                </a:lnTo>
                <a:lnTo>
                  <a:pt x="1" y="70"/>
                </a:lnTo>
                <a:lnTo>
                  <a:pt x="3" y="75"/>
                </a:lnTo>
                <a:lnTo>
                  <a:pt x="5" y="81"/>
                </a:lnTo>
                <a:lnTo>
                  <a:pt x="7" y="86"/>
                </a:lnTo>
                <a:lnTo>
                  <a:pt x="10" y="90"/>
                </a:lnTo>
                <a:lnTo>
                  <a:pt x="13" y="95"/>
                </a:lnTo>
                <a:lnTo>
                  <a:pt x="17" y="99"/>
                </a:lnTo>
                <a:lnTo>
                  <a:pt x="21" y="103"/>
                </a:lnTo>
                <a:lnTo>
                  <a:pt x="26" y="106"/>
                </a:lnTo>
                <a:lnTo>
                  <a:pt x="31" y="109"/>
                </a:lnTo>
                <a:lnTo>
                  <a:pt x="36" y="111"/>
                </a:lnTo>
                <a:lnTo>
                  <a:pt x="41" y="113"/>
                </a:lnTo>
                <a:lnTo>
                  <a:pt x="47" y="115"/>
                </a:lnTo>
                <a:lnTo>
                  <a:pt x="53" y="116"/>
                </a:lnTo>
                <a:lnTo>
                  <a:pt x="59" y="116"/>
                </a:lnTo>
                <a:lnTo>
                  <a:pt x="233" y="116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571" name="Freeform: Shape 570"/>
          <p:cNvSpPr/>
          <p:nvPr/>
        </p:nvSpPr>
        <p:spPr>
          <a:xfrm>
            <a:off x="322920" y="687600"/>
            <a:ext cx="135360" cy="42120"/>
          </a:xfrm>
          <a:custGeom>
            <a:avLst/>
            <a:gdLst/>
            <a:ahLst/>
            <a:cxnLst/>
            <a:rect l="0" t="0" r="r" b="b"/>
            <a:pathLst>
              <a:path w="376" h="117">
                <a:moveTo>
                  <a:pt x="188" y="117"/>
                </a:moveTo>
                <a:lnTo>
                  <a:pt x="318" y="117"/>
                </a:lnTo>
                <a:lnTo>
                  <a:pt x="324" y="117"/>
                </a:lnTo>
                <a:lnTo>
                  <a:pt x="330" y="116"/>
                </a:lnTo>
                <a:lnTo>
                  <a:pt x="335" y="114"/>
                </a:lnTo>
                <a:lnTo>
                  <a:pt x="341" y="112"/>
                </a:lnTo>
                <a:lnTo>
                  <a:pt x="346" y="110"/>
                </a:lnTo>
                <a:lnTo>
                  <a:pt x="350" y="107"/>
                </a:lnTo>
                <a:lnTo>
                  <a:pt x="355" y="104"/>
                </a:lnTo>
                <a:lnTo>
                  <a:pt x="359" y="100"/>
                </a:lnTo>
                <a:lnTo>
                  <a:pt x="363" y="96"/>
                </a:lnTo>
                <a:lnTo>
                  <a:pt x="366" y="91"/>
                </a:lnTo>
                <a:lnTo>
                  <a:pt x="369" y="87"/>
                </a:lnTo>
                <a:lnTo>
                  <a:pt x="371" y="82"/>
                </a:lnTo>
                <a:lnTo>
                  <a:pt x="373" y="76"/>
                </a:lnTo>
                <a:lnTo>
                  <a:pt x="375" y="71"/>
                </a:lnTo>
                <a:lnTo>
                  <a:pt x="376" y="65"/>
                </a:lnTo>
                <a:lnTo>
                  <a:pt x="376" y="59"/>
                </a:lnTo>
                <a:lnTo>
                  <a:pt x="376" y="59"/>
                </a:lnTo>
                <a:lnTo>
                  <a:pt x="376" y="53"/>
                </a:lnTo>
                <a:lnTo>
                  <a:pt x="375" y="47"/>
                </a:lnTo>
                <a:lnTo>
                  <a:pt x="373" y="41"/>
                </a:lnTo>
                <a:lnTo>
                  <a:pt x="371" y="36"/>
                </a:lnTo>
                <a:lnTo>
                  <a:pt x="369" y="31"/>
                </a:lnTo>
                <a:lnTo>
                  <a:pt x="366" y="26"/>
                </a:lnTo>
                <a:lnTo>
                  <a:pt x="363" y="21"/>
                </a:lnTo>
                <a:lnTo>
                  <a:pt x="359" y="17"/>
                </a:lnTo>
                <a:lnTo>
                  <a:pt x="355" y="13"/>
                </a:lnTo>
                <a:lnTo>
                  <a:pt x="350" y="10"/>
                </a:lnTo>
                <a:lnTo>
                  <a:pt x="346" y="7"/>
                </a:lnTo>
                <a:lnTo>
                  <a:pt x="341" y="5"/>
                </a:lnTo>
                <a:lnTo>
                  <a:pt x="335" y="3"/>
                </a:lnTo>
                <a:lnTo>
                  <a:pt x="330" y="1"/>
                </a:lnTo>
                <a:lnTo>
                  <a:pt x="324" y="0"/>
                </a:lnTo>
                <a:lnTo>
                  <a:pt x="318" y="0"/>
                </a:lnTo>
                <a:lnTo>
                  <a:pt x="59" y="0"/>
                </a:lnTo>
                <a:lnTo>
                  <a:pt x="53" y="0"/>
                </a:lnTo>
                <a:lnTo>
                  <a:pt x="47" y="1"/>
                </a:lnTo>
                <a:lnTo>
                  <a:pt x="41" y="3"/>
                </a:lnTo>
                <a:lnTo>
                  <a:pt x="36" y="5"/>
                </a:lnTo>
                <a:lnTo>
                  <a:pt x="31" y="7"/>
                </a:lnTo>
                <a:lnTo>
                  <a:pt x="26" y="10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0" y="26"/>
                </a:lnTo>
                <a:lnTo>
                  <a:pt x="7" y="31"/>
                </a:lnTo>
                <a:lnTo>
                  <a:pt x="5" y="36"/>
                </a:lnTo>
                <a:lnTo>
                  <a:pt x="3" y="41"/>
                </a:lnTo>
                <a:lnTo>
                  <a:pt x="1" y="47"/>
                </a:lnTo>
                <a:lnTo>
                  <a:pt x="0" y="53"/>
                </a:lnTo>
                <a:lnTo>
                  <a:pt x="0" y="59"/>
                </a:lnTo>
                <a:lnTo>
                  <a:pt x="0" y="59"/>
                </a:lnTo>
                <a:lnTo>
                  <a:pt x="0" y="65"/>
                </a:lnTo>
                <a:lnTo>
                  <a:pt x="1" y="71"/>
                </a:lnTo>
                <a:lnTo>
                  <a:pt x="3" y="76"/>
                </a:lnTo>
                <a:lnTo>
                  <a:pt x="5" y="82"/>
                </a:lnTo>
                <a:lnTo>
                  <a:pt x="7" y="87"/>
                </a:lnTo>
                <a:lnTo>
                  <a:pt x="10" y="91"/>
                </a:lnTo>
                <a:lnTo>
                  <a:pt x="13" y="96"/>
                </a:lnTo>
                <a:lnTo>
                  <a:pt x="17" y="100"/>
                </a:lnTo>
                <a:lnTo>
                  <a:pt x="21" y="104"/>
                </a:lnTo>
                <a:lnTo>
                  <a:pt x="26" y="107"/>
                </a:lnTo>
                <a:lnTo>
                  <a:pt x="31" y="110"/>
                </a:lnTo>
                <a:lnTo>
                  <a:pt x="36" y="112"/>
                </a:lnTo>
                <a:lnTo>
                  <a:pt x="41" y="114"/>
                </a:lnTo>
                <a:lnTo>
                  <a:pt x="47" y="116"/>
                </a:lnTo>
                <a:lnTo>
                  <a:pt x="53" y="117"/>
                </a:lnTo>
                <a:lnTo>
                  <a:pt x="59" y="117"/>
                </a:lnTo>
                <a:lnTo>
                  <a:pt x="188" y="117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572" name="Freeform: Shape 571"/>
          <p:cNvSpPr/>
          <p:nvPr/>
        </p:nvSpPr>
        <p:spPr>
          <a:xfrm>
            <a:off x="309600" y="335160"/>
            <a:ext cx="163800" cy="311400"/>
          </a:xfrm>
          <a:custGeom>
            <a:avLst/>
            <a:gdLst/>
            <a:ahLst/>
            <a:cxnLst/>
            <a:rect l="0" t="0" r="r" b="b"/>
            <a:pathLst>
              <a:path w="455" h="865">
                <a:moveTo>
                  <a:pt x="165" y="865"/>
                </a:moveTo>
                <a:lnTo>
                  <a:pt x="173" y="457"/>
                </a:lnTo>
                <a:lnTo>
                  <a:pt x="174" y="443"/>
                </a:lnTo>
                <a:lnTo>
                  <a:pt x="178" y="431"/>
                </a:lnTo>
                <a:lnTo>
                  <a:pt x="182" y="419"/>
                </a:lnTo>
                <a:lnTo>
                  <a:pt x="188" y="408"/>
                </a:lnTo>
                <a:lnTo>
                  <a:pt x="195" y="397"/>
                </a:lnTo>
                <a:lnTo>
                  <a:pt x="204" y="387"/>
                </a:lnTo>
                <a:lnTo>
                  <a:pt x="223" y="368"/>
                </a:lnTo>
                <a:lnTo>
                  <a:pt x="246" y="351"/>
                </a:lnTo>
                <a:lnTo>
                  <a:pt x="271" y="334"/>
                </a:lnTo>
                <a:lnTo>
                  <a:pt x="324" y="302"/>
                </a:lnTo>
                <a:lnTo>
                  <a:pt x="376" y="270"/>
                </a:lnTo>
                <a:lnTo>
                  <a:pt x="400" y="252"/>
                </a:lnTo>
                <a:lnTo>
                  <a:pt x="420" y="232"/>
                </a:lnTo>
                <a:lnTo>
                  <a:pt x="429" y="222"/>
                </a:lnTo>
                <a:lnTo>
                  <a:pt x="436" y="211"/>
                </a:lnTo>
                <a:lnTo>
                  <a:pt x="443" y="200"/>
                </a:lnTo>
                <a:lnTo>
                  <a:pt x="448" y="188"/>
                </a:lnTo>
                <a:lnTo>
                  <a:pt x="452" y="175"/>
                </a:lnTo>
                <a:lnTo>
                  <a:pt x="454" y="161"/>
                </a:lnTo>
                <a:lnTo>
                  <a:pt x="455" y="147"/>
                </a:lnTo>
                <a:lnTo>
                  <a:pt x="454" y="132"/>
                </a:lnTo>
                <a:lnTo>
                  <a:pt x="451" y="119"/>
                </a:lnTo>
                <a:lnTo>
                  <a:pt x="448" y="109"/>
                </a:lnTo>
                <a:lnTo>
                  <a:pt x="443" y="99"/>
                </a:lnTo>
                <a:lnTo>
                  <a:pt x="436" y="91"/>
                </a:lnTo>
                <a:lnTo>
                  <a:pt x="429" y="85"/>
                </a:lnTo>
                <a:lnTo>
                  <a:pt x="421" y="79"/>
                </a:lnTo>
                <a:lnTo>
                  <a:pt x="411" y="75"/>
                </a:lnTo>
                <a:lnTo>
                  <a:pt x="401" y="72"/>
                </a:lnTo>
                <a:lnTo>
                  <a:pt x="391" y="70"/>
                </a:lnTo>
                <a:lnTo>
                  <a:pt x="380" y="69"/>
                </a:lnTo>
                <a:lnTo>
                  <a:pt x="356" y="70"/>
                </a:lnTo>
                <a:lnTo>
                  <a:pt x="332" y="74"/>
                </a:lnTo>
                <a:lnTo>
                  <a:pt x="308" y="81"/>
                </a:lnTo>
                <a:lnTo>
                  <a:pt x="285" y="91"/>
                </a:lnTo>
                <a:lnTo>
                  <a:pt x="263" y="103"/>
                </a:lnTo>
                <a:lnTo>
                  <a:pt x="245" y="116"/>
                </a:lnTo>
                <a:lnTo>
                  <a:pt x="236" y="123"/>
                </a:lnTo>
                <a:lnTo>
                  <a:pt x="229" y="130"/>
                </a:lnTo>
                <a:lnTo>
                  <a:pt x="224" y="138"/>
                </a:lnTo>
                <a:lnTo>
                  <a:pt x="219" y="145"/>
                </a:lnTo>
                <a:lnTo>
                  <a:pt x="215" y="153"/>
                </a:lnTo>
                <a:lnTo>
                  <a:pt x="214" y="160"/>
                </a:lnTo>
                <a:lnTo>
                  <a:pt x="213" y="168"/>
                </a:lnTo>
                <a:lnTo>
                  <a:pt x="215" y="175"/>
                </a:lnTo>
                <a:lnTo>
                  <a:pt x="218" y="183"/>
                </a:lnTo>
                <a:lnTo>
                  <a:pt x="223" y="190"/>
                </a:lnTo>
                <a:lnTo>
                  <a:pt x="227" y="194"/>
                </a:lnTo>
                <a:lnTo>
                  <a:pt x="232" y="198"/>
                </a:lnTo>
                <a:lnTo>
                  <a:pt x="236" y="200"/>
                </a:lnTo>
                <a:lnTo>
                  <a:pt x="241" y="202"/>
                </a:lnTo>
                <a:lnTo>
                  <a:pt x="245" y="203"/>
                </a:lnTo>
                <a:lnTo>
                  <a:pt x="249" y="202"/>
                </a:lnTo>
                <a:lnTo>
                  <a:pt x="254" y="201"/>
                </a:lnTo>
                <a:lnTo>
                  <a:pt x="257" y="199"/>
                </a:lnTo>
                <a:lnTo>
                  <a:pt x="261" y="197"/>
                </a:lnTo>
                <a:lnTo>
                  <a:pt x="265" y="194"/>
                </a:lnTo>
                <a:lnTo>
                  <a:pt x="268" y="190"/>
                </a:lnTo>
                <a:lnTo>
                  <a:pt x="271" y="185"/>
                </a:lnTo>
                <a:lnTo>
                  <a:pt x="277" y="175"/>
                </a:lnTo>
                <a:lnTo>
                  <a:pt x="281" y="162"/>
                </a:lnTo>
                <a:lnTo>
                  <a:pt x="284" y="149"/>
                </a:lnTo>
                <a:lnTo>
                  <a:pt x="285" y="134"/>
                </a:lnTo>
                <a:lnTo>
                  <a:pt x="285" y="119"/>
                </a:lnTo>
                <a:lnTo>
                  <a:pt x="282" y="104"/>
                </a:lnTo>
                <a:lnTo>
                  <a:pt x="278" y="89"/>
                </a:lnTo>
                <a:lnTo>
                  <a:pt x="271" y="75"/>
                </a:lnTo>
                <a:lnTo>
                  <a:pt x="267" y="69"/>
                </a:lnTo>
                <a:lnTo>
                  <a:pt x="262" y="62"/>
                </a:lnTo>
                <a:lnTo>
                  <a:pt x="257" y="56"/>
                </a:lnTo>
                <a:lnTo>
                  <a:pt x="251" y="51"/>
                </a:lnTo>
                <a:lnTo>
                  <a:pt x="242" y="44"/>
                </a:lnTo>
                <a:lnTo>
                  <a:pt x="232" y="38"/>
                </a:lnTo>
                <a:lnTo>
                  <a:pt x="219" y="30"/>
                </a:lnTo>
                <a:lnTo>
                  <a:pt x="204" y="23"/>
                </a:lnTo>
                <a:lnTo>
                  <a:pt x="187" y="16"/>
                </a:lnTo>
                <a:lnTo>
                  <a:pt x="170" y="10"/>
                </a:lnTo>
                <a:lnTo>
                  <a:pt x="151" y="5"/>
                </a:lnTo>
                <a:lnTo>
                  <a:pt x="133" y="2"/>
                </a:lnTo>
                <a:lnTo>
                  <a:pt x="114" y="0"/>
                </a:lnTo>
                <a:lnTo>
                  <a:pt x="95" y="1"/>
                </a:lnTo>
                <a:lnTo>
                  <a:pt x="76" y="4"/>
                </a:lnTo>
                <a:lnTo>
                  <a:pt x="68" y="6"/>
                </a:lnTo>
                <a:lnTo>
                  <a:pt x="59" y="10"/>
                </a:lnTo>
                <a:lnTo>
                  <a:pt x="51" y="14"/>
                </a:lnTo>
                <a:lnTo>
                  <a:pt x="43" y="19"/>
                </a:lnTo>
                <a:lnTo>
                  <a:pt x="35" y="25"/>
                </a:lnTo>
                <a:lnTo>
                  <a:pt x="28" y="32"/>
                </a:lnTo>
                <a:lnTo>
                  <a:pt x="21" y="40"/>
                </a:lnTo>
                <a:lnTo>
                  <a:pt x="15" y="49"/>
                </a:lnTo>
                <a:lnTo>
                  <a:pt x="10" y="59"/>
                </a:lnTo>
                <a:lnTo>
                  <a:pt x="5" y="71"/>
                </a:lnTo>
                <a:lnTo>
                  <a:pt x="1" y="82"/>
                </a:lnTo>
                <a:lnTo>
                  <a:pt x="0" y="94"/>
                </a:lnTo>
                <a:lnTo>
                  <a:pt x="1" y="105"/>
                </a:lnTo>
                <a:lnTo>
                  <a:pt x="3" y="117"/>
                </a:lnTo>
                <a:lnTo>
                  <a:pt x="7" y="129"/>
                </a:lnTo>
                <a:lnTo>
                  <a:pt x="12" y="141"/>
                </a:lnTo>
                <a:lnTo>
                  <a:pt x="27" y="165"/>
                </a:lnTo>
                <a:lnTo>
                  <a:pt x="46" y="189"/>
                </a:lnTo>
                <a:lnTo>
                  <a:pt x="69" y="213"/>
                </a:lnTo>
                <a:lnTo>
                  <a:pt x="122" y="261"/>
                </a:lnTo>
                <a:lnTo>
                  <a:pt x="177" y="309"/>
                </a:lnTo>
                <a:lnTo>
                  <a:pt x="228" y="355"/>
                </a:lnTo>
                <a:lnTo>
                  <a:pt x="248" y="378"/>
                </a:lnTo>
                <a:lnTo>
                  <a:pt x="265" y="400"/>
                </a:lnTo>
                <a:lnTo>
                  <a:pt x="271" y="411"/>
                </a:lnTo>
                <a:lnTo>
                  <a:pt x="276" y="422"/>
                </a:lnTo>
                <a:lnTo>
                  <a:pt x="279" y="432"/>
                </a:lnTo>
                <a:lnTo>
                  <a:pt x="281" y="443"/>
                </a:lnTo>
                <a:lnTo>
                  <a:pt x="282" y="482"/>
                </a:lnTo>
                <a:lnTo>
                  <a:pt x="282" y="541"/>
                </a:lnTo>
                <a:lnTo>
                  <a:pt x="279" y="682"/>
                </a:lnTo>
                <a:lnTo>
                  <a:pt x="274" y="865"/>
                </a:lnTo>
                <a:lnTo>
                  <a:pt x="165" y="865"/>
                </a:lnTo>
                <a:close/>
              </a:path>
            </a:pathLst>
          </a:custGeom>
          <a:noFill/>
          <a:ln w="28800" cap="rnd">
            <a:solidFill>
              <a:srgbClr val="000000"/>
            </a:solidFill>
            <a:round/>
          </a:ln>
        </p:spPr>
      </p:sp>
      <p:sp>
        <p:nvSpPr>
          <p:cNvPr id="573" name="Straight Connector 572"/>
          <p:cNvSpPr/>
          <p:nvPr/>
        </p:nvSpPr>
        <p:spPr>
          <a:xfrm>
            <a:off x="390600" y="58680"/>
            <a:ext cx="0" cy="6156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4" name="Straight Connector 573"/>
          <p:cNvSpPr/>
          <p:nvPr/>
        </p:nvSpPr>
        <p:spPr>
          <a:xfrm flipH="1">
            <a:off x="601920" y="14760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5" name="Straight Connector 574"/>
          <p:cNvSpPr/>
          <p:nvPr/>
        </p:nvSpPr>
        <p:spPr>
          <a:xfrm flipH="1">
            <a:off x="650880" y="384480"/>
            <a:ext cx="61560" cy="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6" name="Straight Connector 575"/>
          <p:cNvSpPr/>
          <p:nvPr/>
        </p:nvSpPr>
        <p:spPr>
          <a:xfrm>
            <a:off x="136080" y="147600"/>
            <a:ext cx="43200" cy="4320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7" name="Straight Connector 576"/>
          <p:cNvSpPr/>
          <p:nvPr/>
        </p:nvSpPr>
        <p:spPr>
          <a:xfrm>
            <a:off x="69120" y="384480"/>
            <a:ext cx="61200" cy="0"/>
          </a:xfrm>
          <a:prstGeom prst="line">
            <a:avLst/>
          </a:prstGeom>
          <a:ln w="28800" cap="rnd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cloud.arduino.cc/" TargetMode="Externa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arduino.cc/" TargetMode="External"/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PlaceHolder 1"/>
          <p:cNvSpPr>
            <a:spLocks noGrp="1"/>
          </p:cNvSpPr>
          <p:nvPr>
            <p:ph type="title"/>
          </p:nvPr>
        </p:nvSpPr>
        <p:spPr>
          <a:xfrm>
            <a:off x="4789440" y="1000080"/>
            <a:ext cx="4458600" cy="952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IoT Cloud Connected</a:t>
            </a:r>
            <a:br>
              <a:rPr sz="3200"/>
            </a:b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Traffic Light Prototype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692" name="TextBox 691"/>
          <p:cNvSpPr txBox="1"/>
          <p:nvPr/>
        </p:nvSpPr>
        <p:spPr>
          <a:xfrm>
            <a:off x="4145040" y="2620080"/>
            <a:ext cx="5747760" cy="623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800" b="0" strike="noStrike" spc="-1">
                <a:latin typeface="Arial"/>
              </a:rPr>
              <a:t>College of Engineering and Information Sciences</a:t>
            </a:r>
          </a:p>
          <a:p>
            <a:pPr algn="ctr">
              <a:buNone/>
            </a:pPr>
            <a:r>
              <a:rPr lang="en-US" sz="1800" b="0" strike="noStrike" spc="-1">
                <a:latin typeface="Arial"/>
              </a:rPr>
              <a:t>DeVry University </a:t>
            </a:r>
          </a:p>
        </p:txBody>
      </p:sp>
      <p:sp>
        <p:nvSpPr>
          <p:cNvPr id="693" name="TextBox 692"/>
          <p:cNvSpPr txBox="1"/>
          <p:nvPr/>
        </p:nvSpPr>
        <p:spPr>
          <a:xfrm>
            <a:off x="5839920" y="2078640"/>
            <a:ext cx="2357640" cy="415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2200" b="0" strike="noStrike" spc="-1">
                <a:latin typeface="Arial"/>
              </a:rPr>
              <a:t>Michael J. Miller</a:t>
            </a:r>
          </a:p>
        </p:txBody>
      </p:sp>
      <p:sp>
        <p:nvSpPr>
          <p:cNvPr id="694" name="TextBox 693"/>
          <p:cNvSpPr txBox="1"/>
          <p:nvPr/>
        </p:nvSpPr>
        <p:spPr>
          <a:xfrm>
            <a:off x="4678200" y="3369600"/>
            <a:ext cx="4681080" cy="3654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800" b="0" strike="noStrike" spc="-1">
                <a:latin typeface="Arial"/>
              </a:rPr>
              <a:t>CEIS114 Introduction to Digital Devices</a:t>
            </a:r>
          </a:p>
        </p:txBody>
      </p:sp>
      <p:sp>
        <p:nvSpPr>
          <p:cNvPr id="695" name="TextBox 694"/>
          <p:cNvSpPr txBox="1"/>
          <p:nvPr/>
        </p:nvSpPr>
        <p:spPr>
          <a:xfrm>
            <a:off x="5484240" y="3861720"/>
            <a:ext cx="3069000" cy="356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800" b="0" strike="noStrike" spc="-1">
                <a:latin typeface="Arial"/>
              </a:rPr>
              <a:t>Dr. Genevieve Sapijaszko</a:t>
            </a:r>
          </a:p>
        </p:txBody>
      </p:sp>
      <p:sp>
        <p:nvSpPr>
          <p:cNvPr id="696" name="TextBox 695"/>
          <p:cNvSpPr txBox="1"/>
          <p:nvPr/>
        </p:nvSpPr>
        <p:spPr>
          <a:xfrm>
            <a:off x="5792400" y="4345200"/>
            <a:ext cx="2452320" cy="357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en-US" sz="1800" b="0" strike="noStrike" spc="-1">
                <a:latin typeface="Arial"/>
              </a:rPr>
              <a:t>December 17,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PlaceHolder 1"/>
          <p:cNvSpPr>
            <a:spLocks noGrp="1"/>
          </p:cNvSpPr>
          <p:nvPr>
            <p:ph type="title"/>
          </p:nvPr>
        </p:nvSpPr>
        <p:spPr>
          <a:xfrm>
            <a:off x="2010240" y="307800"/>
            <a:ext cx="7441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Second Set of Lights</a:t>
            </a:r>
          </a:p>
        </p:txBody>
      </p:sp>
      <p:sp>
        <p:nvSpPr>
          <p:cNvPr id="723" name="TextBox 722"/>
          <p:cNvSpPr txBox="1"/>
          <p:nvPr/>
        </p:nvSpPr>
        <p:spPr>
          <a:xfrm>
            <a:off x="932040" y="1661400"/>
            <a:ext cx="286956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2400" b="0" strike="noStrike" spc="-1">
                <a:latin typeface="Arial"/>
              </a:rPr>
              <a:t>Picture of circuit with working LEDs</a:t>
            </a:r>
          </a:p>
        </p:txBody>
      </p:sp>
      <p:sp>
        <p:nvSpPr>
          <p:cNvPr id="724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03</a:t>
            </a:r>
            <a:endParaRPr lang="en-US" sz="9600" b="0" strike="noStrike" spc="-1">
              <a:latin typeface="Arial"/>
            </a:endParaRPr>
          </a:p>
        </p:txBody>
      </p:sp>
      <p:pic>
        <p:nvPicPr>
          <p:cNvPr id="725" name="Picture 724"/>
          <p:cNvPicPr/>
          <p:nvPr/>
        </p:nvPicPr>
        <p:blipFill>
          <a:blip r:embed="rId2"/>
          <a:srcRect l="6500" t="19744" r="59998" b="25191"/>
          <a:stretch/>
        </p:blipFill>
        <p:spPr>
          <a:xfrm>
            <a:off x="4384440" y="1339200"/>
            <a:ext cx="4061880" cy="3756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PlaceHolder 1"/>
          <p:cNvSpPr>
            <a:spLocks noGrp="1"/>
          </p:cNvSpPr>
          <p:nvPr>
            <p:ph type="title"/>
          </p:nvPr>
        </p:nvSpPr>
        <p:spPr>
          <a:xfrm>
            <a:off x="2010240" y="307800"/>
            <a:ext cx="7441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Code for Second Set</a:t>
            </a:r>
          </a:p>
        </p:txBody>
      </p:sp>
      <p:sp>
        <p:nvSpPr>
          <p:cNvPr id="727" name="TextBox 726"/>
          <p:cNvSpPr txBox="1"/>
          <p:nvPr/>
        </p:nvSpPr>
        <p:spPr>
          <a:xfrm>
            <a:off x="588240" y="1661400"/>
            <a:ext cx="243720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2400" b="0" strike="noStrike" spc="-1">
                <a:latin typeface="Arial"/>
              </a:rPr>
              <a:t>Screenshot of code in Arduino IDE</a:t>
            </a:r>
          </a:p>
        </p:txBody>
      </p:sp>
      <p:sp>
        <p:nvSpPr>
          <p:cNvPr id="728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03</a:t>
            </a:r>
            <a:br>
              <a:rPr sz="9600"/>
            </a:b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(Continued)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729" name="Picture 728"/>
          <p:cNvPicPr/>
          <p:nvPr/>
        </p:nvPicPr>
        <p:blipFill>
          <a:blip r:embed="rId2"/>
          <a:srcRect t="8712" b="12146"/>
          <a:stretch/>
        </p:blipFill>
        <p:spPr>
          <a:xfrm>
            <a:off x="3025440" y="1323720"/>
            <a:ext cx="6248520" cy="3864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PlaceHolder 1"/>
          <p:cNvSpPr>
            <a:spLocks noGrp="1"/>
          </p:cNvSpPr>
          <p:nvPr>
            <p:ph type="title"/>
          </p:nvPr>
        </p:nvSpPr>
        <p:spPr>
          <a:xfrm>
            <a:off x="2010240" y="307800"/>
            <a:ext cx="7441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Crosswalk Button</a:t>
            </a:r>
          </a:p>
        </p:txBody>
      </p:sp>
      <p:sp>
        <p:nvSpPr>
          <p:cNvPr id="731" name="TextBox 730"/>
          <p:cNvSpPr txBox="1"/>
          <p:nvPr/>
        </p:nvSpPr>
        <p:spPr>
          <a:xfrm>
            <a:off x="588240" y="1661400"/>
            <a:ext cx="342000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2400" b="0" strike="noStrike" spc="-1">
                <a:latin typeface="Arial"/>
              </a:rPr>
              <a:t>Picture of circuit with working LEDs</a:t>
            </a:r>
          </a:p>
        </p:txBody>
      </p:sp>
      <p:sp>
        <p:nvSpPr>
          <p:cNvPr id="732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04</a:t>
            </a:r>
            <a:endParaRPr lang="en-US" sz="9600" b="0" strike="noStrike" spc="-1">
              <a:latin typeface="Arial"/>
            </a:endParaRPr>
          </a:p>
        </p:txBody>
      </p:sp>
      <p:pic>
        <p:nvPicPr>
          <p:cNvPr id="733" name="Picture 732"/>
          <p:cNvPicPr/>
          <p:nvPr/>
        </p:nvPicPr>
        <p:blipFill>
          <a:blip r:embed="rId2"/>
          <a:srcRect l="23991" t="6412" r="30837" b="18402"/>
          <a:stretch/>
        </p:blipFill>
        <p:spPr>
          <a:xfrm>
            <a:off x="4008240" y="1339200"/>
            <a:ext cx="4088160" cy="3829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2010240" y="307800"/>
            <a:ext cx="7441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Crosswalk Button</a:t>
            </a:r>
          </a:p>
        </p:txBody>
      </p:sp>
      <p:sp>
        <p:nvSpPr>
          <p:cNvPr id="735" name="TextBox 734"/>
          <p:cNvSpPr txBox="1"/>
          <p:nvPr/>
        </p:nvSpPr>
        <p:spPr>
          <a:xfrm>
            <a:off x="588240" y="1661400"/>
            <a:ext cx="224388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2400" b="0" strike="noStrike" spc="-1">
                <a:latin typeface="Arial"/>
              </a:rPr>
              <a:t>Screenshot of code in Arduino IDE</a:t>
            </a:r>
          </a:p>
        </p:txBody>
      </p:sp>
      <p:sp>
        <p:nvSpPr>
          <p:cNvPr id="736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04</a:t>
            </a:r>
            <a:br>
              <a:rPr sz="9600"/>
            </a:b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(Continued)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737" name="Picture 736"/>
          <p:cNvPicPr/>
          <p:nvPr/>
        </p:nvPicPr>
        <p:blipFill>
          <a:blip r:embed="rId2"/>
          <a:srcRect t="9168" r="11933" b="29764"/>
          <a:stretch/>
        </p:blipFill>
        <p:spPr>
          <a:xfrm>
            <a:off x="2868120" y="1375200"/>
            <a:ext cx="6370560" cy="3571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2010240" y="307800"/>
            <a:ext cx="7441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Crosswalk Button</a:t>
            </a:r>
          </a:p>
        </p:txBody>
      </p:sp>
      <p:sp>
        <p:nvSpPr>
          <p:cNvPr id="739" name="TextBox 738"/>
          <p:cNvSpPr txBox="1"/>
          <p:nvPr/>
        </p:nvSpPr>
        <p:spPr>
          <a:xfrm>
            <a:off x="588240" y="1661400"/>
            <a:ext cx="331632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2400" b="0" strike="noStrike" spc="-1">
                <a:latin typeface="Arial"/>
              </a:rPr>
              <a:t>Screenshot of Serial Monitor in Arduino IDE</a:t>
            </a:r>
          </a:p>
        </p:txBody>
      </p:sp>
      <p:sp>
        <p:nvSpPr>
          <p:cNvPr id="740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04</a:t>
            </a:r>
            <a:br>
              <a:rPr sz="9600"/>
            </a:b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(Continued)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741" name="Picture 740"/>
          <p:cNvPicPr/>
          <p:nvPr/>
        </p:nvPicPr>
        <p:blipFill>
          <a:blip r:embed="rId2"/>
          <a:srcRect t="36059" r="25020" b="3954"/>
          <a:stretch/>
        </p:blipFill>
        <p:spPr>
          <a:xfrm>
            <a:off x="4012560" y="1339200"/>
            <a:ext cx="5129640" cy="3865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/>
          </p:cNvSpPr>
          <p:nvPr>
            <p:ph type="title"/>
          </p:nvPr>
        </p:nvSpPr>
        <p:spPr>
          <a:xfrm>
            <a:off x="2010240" y="307800"/>
            <a:ext cx="7441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LCD Display and Buzzer</a:t>
            </a:r>
          </a:p>
        </p:txBody>
      </p:sp>
      <p:sp>
        <p:nvSpPr>
          <p:cNvPr id="743" name="TextBox 742"/>
          <p:cNvSpPr txBox="1"/>
          <p:nvPr/>
        </p:nvSpPr>
        <p:spPr>
          <a:xfrm>
            <a:off x="588240" y="1661400"/>
            <a:ext cx="381024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2400" b="0" strike="noStrike" spc="-1">
                <a:latin typeface="Arial"/>
              </a:rPr>
              <a:t>Picture of circuit with working LEDs and LCD display</a:t>
            </a:r>
          </a:p>
        </p:txBody>
      </p:sp>
      <p:sp>
        <p:nvSpPr>
          <p:cNvPr id="744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05</a:t>
            </a:r>
            <a:endParaRPr lang="en-US" sz="9600" b="0" strike="noStrike" spc="-1">
              <a:latin typeface="Arial"/>
            </a:endParaRPr>
          </a:p>
        </p:txBody>
      </p:sp>
      <p:pic>
        <p:nvPicPr>
          <p:cNvPr id="745" name="Picture 744"/>
          <p:cNvPicPr/>
          <p:nvPr/>
        </p:nvPicPr>
        <p:blipFill>
          <a:blip r:embed="rId2"/>
          <a:srcRect l="6500" t="9745" r="35855"/>
          <a:stretch/>
        </p:blipFill>
        <p:spPr>
          <a:xfrm>
            <a:off x="4398480" y="1237320"/>
            <a:ext cx="4565880" cy="4023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title"/>
          </p:nvPr>
        </p:nvSpPr>
        <p:spPr>
          <a:xfrm>
            <a:off x="2010240" y="307800"/>
            <a:ext cx="7441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LCD Display and Buzzer</a:t>
            </a:r>
          </a:p>
        </p:txBody>
      </p:sp>
      <p:sp>
        <p:nvSpPr>
          <p:cNvPr id="747" name="TextBox 746"/>
          <p:cNvSpPr txBox="1"/>
          <p:nvPr/>
        </p:nvSpPr>
        <p:spPr>
          <a:xfrm>
            <a:off x="588240" y="1661400"/>
            <a:ext cx="333936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2400" b="0" strike="noStrike" spc="-1">
                <a:latin typeface="Arial"/>
              </a:rPr>
              <a:t>Screenshot of code in Arduino IDE</a:t>
            </a:r>
          </a:p>
        </p:txBody>
      </p:sp>
      <p:sp>
        <p:nvSpPr>
          <p:cNvPr id="748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05</a:t>
            </a:r>
            <a:br>
              <a:rPr sz="9600"/>
            </a:b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(Continued)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749" name="Picture 748"/>
          <p:cNvPicPr/>
          <p:nvPr/>
        </p:nvPicPr>
        <p:blipFill>
          <a:blip r:embed="rId2"/>
          <a:srcRect t="7257" r="11906"/>
          <a:stretch/>
        </p:blipFill>
        <p:spPr>
          <a:xfrm>
            <a:off x="3927600" y="1339200"/>
            <a:ext cx="5204880" cy="3823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PlaceHolder 1"/>
          <p:cNvSpPr>
            <a:spLocks noGrp="1"/>
          </p:cNvSpPr>
          <p:nvPr>
            <p:ph type="title"/>
          </p:nvPr>
        </p:nvSpPr>
        <p:spPr>
          <a:xfrm>
            <a:off x="2010240" y="307800"/>
            <a:ext cx="7441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LCD Display and Buzzer</a:t>
            </a:r>
          </a:p>
        </p:txBody>
      </p:sp>
      <p:sp>
        <p:nvSpPr>
          <p:cNvPr id="751" name="TextBox 750"/>
          <p:cNvSpPr txBox="1"/>
          <p:nvPr/>
        </p:nvSpPr>
        <p:spPr>
          <a:xfrm>
            <a:off x="588240" y="1661400"/>
            <a:ext cx="333936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2400" b="0" strike="noStrike" spc="-1">
                <a:latin typeface="Arial"/>
              </a:rPr>
              <a:t>Screenshot of Serial Monitor in Arduino IDE</a:t>
            </a:r>
          </a:p>
        </p:txBody>
      </p:sp>
      <p:sp>
        <p:nvSpPr>
          <p:cNvPr id="752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05</a:t>
            </a:r>
            <a:br>
              <a:rPr sz="9600"/>
            </a:b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(Continued)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753" name="Picture 752"/>
          <p:cNvPicPr/>
          <p:nvPr/>
        </p:nvPicPr>
        <p:blipFill>
          <a:blip r:embed="rId2"/>
          <a:srcRect r="34555"/>
          <a:stretch/>
        </p:blipFill>
        <p:spPr>
          <a:xfrm>
            <a:off x="3999240" y="1661400"/>
            <a:ext cx="5261040" cy="3315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TextBox 753"/>
          <p:cNvSpPr txBox="1"/>
          <p:nvPr/>
        </p:nvSpPr>
        <p:spPr>
          <a:xfrm>
            <a:off x="660240" y="1512720"/>
            <a:ext cx="3435840" cy="3679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67"/>
              </a:spcBef>
              <a:spcAft>
                <a:spcPts val="567"/>
              </a:spcAft>
              <a:buNone/>
            </a:pPr>
            <a:r>
              <a:rPr lang="en-US" b="0" strike="noStrike" spc="-1" dirty="0">
                <a:latin typeface="Arial"/>
              </a:rPr>
              <a:t>Screenshot of Dashboard on Arduino IoT Cloud</a:t>
            </a:r>
            <a:endParaRPr lang="en-US" b="0" strike="noStrike" spc="-1" dirty="0">
              <a:latin typeface="Arial"/>
              <a:ea typeface="DejaVu Sans"/>
            </a:endParaRPr>
          </a:p>
          <a:p>
            <a:pPr algn="ctr">
              <a:spcBef>
                <a:spcPts val="567"/>
              </a:spcBef>
              <a:spcAft>
                <a:spcPts val="567"/>
              </a:spcAft>
              <a:buNone/>
            </a:pPr>
            <a:r>
              <a:rPr lang="en-US" b="0" u="sng" strike="noStrike" spc="-1" dirty="0">
                <a:solidFill>
                  <a:srgbClr val="55308D"/>
                </a:solidFill>
                <a:uFillTx/>
                <a:latin typeface="Arial"/>
                <a:hlinkClick r:id="rId2"/>
              </a:rPr>
              <a:t>https://cloud.arduino.cc/</a:t>
            </a:r>
            <a:endParaRPr lang="en-US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Emergency switch</a:t>
            </a:r>
            <a:endParaRPr lang="en-US" b="0" strike="noStrike" spc="-1" dirty="0">
              <a:latin typeface="Arial"/>
              <a:ea typeface="DejaVu Sans"/>
            </a:endParaRPr>
          </a:p>
          <a:p>
            <a:pPr marL="432000" lvl="1" indent="-216000"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Turns emergency mode on/off</a:t>
            </a:r>
            <a:endParaRPr lang="en-US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Status light</a:t>
            </a:r>
            <a:endParaRPr lang="en-US" b="0" strike="noStrike" spc="-1" dirty="0">
              <a:latin typeface="Arial"/>
              <a:ea typeface="DejaVu Sans"/>
            </a:endParaRPr>
          </a:p>
          <a:p>
            <a:pPr marL="432000" lvl="1" indent="-216000">
              <a:spcBef>
                <a:spcPts val="567"/>
              </a:spcBef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>
                <a:solidFill>
                  <a:srgbClr val="000000"/>
                </a:solidFill>
                <a:latin typeface="Arial"/>
              </a:rPr>
              <a:t>Indicates successful change of mode, independent of switch</a:t>
            </a:r>
            <a:endParaRPr lang="en-US" b="0" strike="noStrike" spc="-1" dirty="0">
              <a:latin typeface="Arial"/>
              <a:ea typeface="DejaVu Sans"/>
            </a:endParaRPr>
          </a:p>
        </p:txBody>
      </p:sp>
      <p:sp>
        <p:nvSpPr>
          <p:cNvPr id="755" name="PlaceHolder 1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06</a:t>
            </a:r>
            <a:endParaRPr lang="en-US" sz="9600" b="0" strike="noStrike" spc="-1">
              <a:latin typeface="Arial"/>
            </a:endParaRPr>
          </a:p>
        </p:txBody>
      </p:sp>
      <p:pic>
        <p:nvPicPr>
          <p:cNvPr id="756" name="Picture 755"/>
          <p:cNvPicPr/>
          <p:nvPr/>
        </p:nvPicPr>
        <p:blipFill>
          <a:blip r:embed="rId3"/>
          <a:srcRect r="46191" b="36235"/>
          <a:stretch/>
        </p:blipFill>
        <p:spPr>
          <a:xfrm>
            <a:off x="4132080" y="1512000"/>
            <a:ext cx="5122440" cy="3292200"/>
          </a:xfrm>
          <a:prstGeom prst="rect">
            <a:avLst/>
          </a:prstGeom>
          <a:ln w="0">
            <a:noFill/>
          </a:ln>
        </p:spPr>
      </p:pic>
      <p:sp>
        <p:nvSpPr>
          <p:cNvPr id="757" name="TextBox 756"/>
          <p:cNvSpPr txBox="1"/>
          <p:nvPr/>
        </p:nvSpPr>
        <p:spPr>
          <a:xfrm>
            <a:off x="2010600" y="327240"/>
            <a:ext cx="7441560" cy="639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3600" b="0" strike="noStrike" spc="-1">
                <a:latin typeface="Arial"/>
              </a:rPr>
              <a:t>Cloud Controlled Emergency Alert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title"/>
          </p:nvPr>
        </p:nvSpPr>
        <p:spPr>
          <a:xfrm>
            <a:off x="2010240" y="326880"/>
            <a:ext cx="7441560" cy="639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3600" b="0" strike="noStrike" spc="-1">
                <a:latin typeface="Arial"/>
              </a:rPr>
              <a:t>Cloud Controlled Emergency Alert</a:t>
            </a:r>
          </a:p>
        </p:txBody>
      </p:sp>
      <p:sp>
        <p:nvSpPr>
          <p:cNvPr id="759" name="TextBox 758"/>
          <p:cNvSpPr txBox="1"/>
          <p:nvPr/>
        </p:nvSpPr>
        <p:spPr>
          <a:xfrm>
            <a:off x="588240" y="1712880"/>
            <a:ext cx="2485080" cy="1359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67"/>
              </a:spcBef>
              <a:spcAft>
                <a:spcPts val="567"/>
              </a:spcAft>
              <a:buNone/>
            </a:pPr>
            <a:r>
              <a:rPr lang="en-US" sz="2400" b="0" strike="noStrike" spc="-1">
                <a:latin typeface="Arial"/>
              </a:rPr>
              <a:t>Picture of circuit with working LEDs and LCD display</a:t>
            </a:r>
            <a:endParaRPr lang="en-US" sz="2400" b="0" strike="noStrike" spc="-1">
              <a:latin typeface="Arial"/>
              <a:ea typeface="DejaVu Sans"/>
            </a:endParaRPr>
          </a:p>
        </p:txBody>
      </p:sp>
      <p:sp>
        <p:nvSpPr>
          <p:cNvPr id="760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06</a:t>
            </a:r>
            <a:br>
              <a:rPr sz="9600"/>
            </a:b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(Continued)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761" name="Picture 760"/>
          <p:cNvPicPr/>
          <p:nvPr/>
        </p:nvPicPr>
        <p:blipFill>
          <a:blip r:embed="rId2"/>
          <a:srcRect l="13057" t="17113" r="17532"/>
          <a:stretch/>
        </p:blipFill>
        <p:spPr>
          <a:xfrm>
            <a:off x="3073320" y="1064520"/>
            <a:ext cx="6269760" cy="4213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PlaceHolder 1"/>
          <p:cNvSpPr>
            <a:spLocks noGrp="1"/>
          </p:cNvSpPr>
          <p:nvPr>
            <p:ph type="subTitle"/>
          </p:nvPr>
        </p:nvSpPr>
        <p:spPr>
          <a:xfrm>
            <a:off x="503640" y="1054483"/>
            <a:ext cx="9068760" cy="449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IoT technology has the potential to greatly impact cities and traffic control in several ways.</a:t>
            </a:r>
            <a:endParaRPr lang="en-US" sz="20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Sensors can be installed in traffic lights and road signs to monitor traffic flow and congestion.</a:t>
            </a:r>
            <a:endParaRPr lang="en-US" sz="20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Data can then be used to adjust signal timing and route traffic in real-time</a:t>
            </a:r>
            <a:endParaRPr lang="en-US" sz="20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Reduce congestion and improve the overall efficiency of the transportation system.</a:t>
            </a:r>
            <a:endParaRPr lang="en-US" sz="20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Potential to greatly improve the efficiency and safety of transportation systems</a:t>
            </a:r>
            <a:endParaRPr lang="en-US" sz="20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Enhance the quality of life in urban environments.</a:t>
            </a:r>
            <a:endParaRPr lang="en-US" sz="2000" b="0" strike="noStrike" spc="-1" dirty="0">
              <a:latin typeface="Arial"/>
              <a:ea typeface="DejaVu Sans"/>
            </a:endParaRPr>
          </a:p>
        </p:txBody>
      </p:sp>
      <p:sp>
        <p:nvSpPr>
          <p:cNvPr id="698" name="PlaceHolder 2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Introduction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title"/>
          </p:nvPr>
        </p:nvSpPr>
        <p:spPr>
          <a:xfrm>
            <a:off x="2010240" y="326880"/>
            <a:ext cx="7441560" cy="639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3600" b="0" strike="noStrike" spc="-1">
                <a:latin typeface="Arial"/>
              </a:rPr>
              <a:t>Cloud Controlled Emergency Alert</a:t>
            </a:r>
          </a:p>
        </p:txBody>
      </p:sp>
      <p:sp>
        <p:nvSpPr>
          <p:cNvPr id="763" name="TextBox 762"/>
          <p:cNvSpPr txBox="1"/>
          <p:nvPr/>
        </p:nvSpPr>
        <p:spPr>
          <a:xfrm>
            <a:off x="588240" y="1815840"/>
            <a:ext cx="4026600" cy="1153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67"/>
              </a:spcBef>
              <a:spcAft>
                <a:spcPts val="567"/>
              </a:spcAft>
              <a:buNone/>
            </a:pPr>
            <a:r>
              <a:rPr lang="en-US" sz="2400" b="0" strike="noStrike" spc="-1">
                <a:latin typeface="Arial"/>
              </a:rPr>
              <a:t>Screenshot of code in Visual Studio Code</a:t>
            </a:r>
            <a:endParaRPr lang="en-US" sz="2400" b="0" strike="noStrike" spc="-1">
              <a:latin typeface="Arial"/>
              <a:ea typeface="DejaVu Sans"/>
            </a:endParaRPr>
          </a:p>
        </p:txBody>
      </p:sp>
      <p:sp>
        <p:nvSpPr>
          <p:cNvPr id="764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06</a:t>
            </a:r>
            <a:br>
              <a:rPr sz="9600"/>
            </a:b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(Continued)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765" name="Picture 764"/>
          <p:cNvPicPr/>
          <p:nvPr/>
        </p:nvPicPr>
        <p:blipFill>
          <a:blip r:embed="rId2"/>
          <a:srcRect l="6048" t="7933" b="3211"/>
          <a:stretch/>
        </p:blipFill>
        <p:spPr>
          <a:xfrm>
            <a:off x="4722840" y="966600"/>
            <a:ext cx="4556520" cy="4257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PlaceHolder 1"/>
          <p:cNvSpPr>
            <a:spLocks noGrp="1"/>
          </p:cNvSpPr>
          <p:nvPr>
            <p:ph type="title"/>
          </p:nvPr>
        </p:nvSpPr>
        <p:spPr>
          <a:xfrm>
            <a:off x="2010240" y="326880"/>
            <a:ext cx="7441560" cy="639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3600" b="0" strike="noStrike" spc="-1">
                <a:latin typeface="Arial"/>
              </a:rPr>
              <a:t>Cloud Controlled Emergency Alert</a:t>
            </a:r>
          </a:p>
        </p:txBody>
      </p:sp>
      <p:sp>
        <p:nvSpPr>
          <p:cNvPr id="767" name="TextBox 766"/>
          <p:cNvSpPr txBox="1"/>
          <p:nvPr/>
        </p:nvSpPr>
        <p:spPr>
          <a:xfrm>
            <a:off x="588240" y="1712880"/>
            <a:ext cx="2808360" cy="1359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67"/>
              </a:spcBef>
              <a:spcAft>
                <a:spcPts val="567"/>
              </a:spcAft>
              <a:buNone/>
            </a:pPr>
            <a:r>
              <a:rPr lang="en-US" sz="2400" b="0" strike="noStrike" spc="-1">
                <a:latin typeface="Arial"/>
              </a:rPr>
              <a:t>Screenshot of serial monitor in Visual Studio Code</a:t>
            </a:r>
            <a:endParaRPr lang="en-US" sz="2400" b="0" strike="noStrike" spc="-1">
              <a:latin typeface="Arial"/>
              <a:ea typeface="DejaVu Sans"/>
            </a:endParaRPr>
          </a:p>
        </p:txBody>
      </p:sp>
      <p:sp>
        <p:nvSpPr>
          <p:cNvPr id="768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06</a:t>
            </a:r>
            <a:br>
              <a:rPr sz="9600"/>
            </a:b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(Continued)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769" name="Picture 768"/>
          <p:cNvPicPr/>
          <p:nvPr/>
        </p:nvPicPr>
        <p:blipFill>
          <a:blip r:embed="rId2"/>
          <a:srcRect t="44452" b="3243"/>
          <a:stretch/>
        </p:blipFill>
        <p:spPr>
          <a:xfrm>
            <a:off x="3468600" y="1078560"/>
            <a:ext cx="5776560" cy="4042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4122360" y="366120"/>
            <a:ext cx="5360760" cy="35532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r>
              <a:rPr lang="en-US" sz="2400" b="1" strike="noStrike" spc="-1">
                <a:latin typeface="Noto Sans"/>
              </a:rPr>
              <a:t>Cayenne Dashboard</a:t>
            </a:r>
          </a:p>
        </p:txBody>
      </p:sp>
      <p:sp>
        <p:nvSpPr>
          <p:cNvPr id="771" name="TextBox 770"/>
          <p:cNvSpPr txBox="1"/>
          <p:nvPr/>
        </p:nvSpPr>
        <p:spPr>
          <a:xfrm>
            <a:off x="4122360" y="753120"/>
            <a:ext cx="5360760" cy="125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latin typeface="Noto Sans"/>
              </a:rPr>
              <a:t>The Cayenne website was down for a day which delayed completion. Once the dashboard was complete and communicating with the device the website would not reliably refresh after clicking the button to activate emergency mode.</a:t>
            </a:r>
            <a:endParaRPr lang="en-US" sz="1400" b="0" strike="noStrike" spc="-1">
              <a:latin typeface="Arial"/>
            </a:endParaRPr>
          </a:p>
          <a:p>
            <a:r>
              <a:rPr lang="en-US" sz="1400" b="1" strike="noStrike" spc="-1">
                <a:latin typeface="Noto Sans"/>
              </a:rPr>
              <a:t>Solution: </a:t>
            </a:r>
            <a:r>
              <a:rPr lang="en-US" sz="1400" b="0" strike="noStrike" spc="-1">
                <a:latin typeface="Noto Sans"/>
              </a:rPr>
              <a:t>Changed cloud provider to </a:t>
            </a:r>
            <a:r>
              <a:rPr lang="en-US" sz="1400" b="0" u="sng" strike="noStrike" spc="-1">
                <a:solidFill>
                  <a:srgbClr val="800080"/>
                </a:solidFill>
                <a:uFillTx/>
                <a:latin typeface="Noto Sans"/>
                <a:hlinkClick r:id="rId2"/>
              </a:rPr>
              <a:t>Arduino IoT Cloud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772" name="PlaceHolder 2"/>
          <p:cNvSpPr>
            <a:spLocks noGrp="1"/>
          </p:cNvSpPr>
          <p:nvPr>
            <p:ph type="title"/>
          </p:nvPr>
        </p:nvSpPr>
        <p:spPr>
          <a:xfrm>
            <a:off x="579600" y="231480"/>
            <a:ext cx="3542760" cy="779040"/>
          </a:xfrm>
          <a:prstGeom prst="rect">
            <a:avLst/>
          </a:prstGeom>
          <a:noFill/>
          <a:ln w="0">
            <a:noFill/>
          </a:ln>
          <a:effectLst>
            <a:outerShdw blurRad="76320" dist="36147" dir="2700000" rotWithShape="0">
              <a:srgbClr val="E8A202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200" b="0" strike="noStrike" spc="-1">
                <a:latin typeface="Noto Sans"/>
              </a:rPr>
              <a:t>Challenges</a:t>
            </a:r>
          </a:p>
        </p:txBody>
      </p:sp>
      <p:sp>
        <p:nvSpPr>
          <p:cNvPr id="773" name="TextBox 772"/>
          <p:cNvSpPr txBox="1"/>
          <p:nvPr/>
        </p:nvSpPr>
        <p:spPr>
          <a:xfrm>
            <a:off x="4108320" y="3710160"/>
            <a:ext cx="5360760" cy="35532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r>
              <a:rPr lang="en-US" sz="2400" b="1" strike="noStrike" spc="-1">
                <a:latin typeface="Noto Sans"/>
              </a:rPr>
              <a:t>Code Refactoring</a:t>
            </a:r>
          </a:p>
        </p:txBody>
      </p:sp>
      <p:sp>
        <p:nvSpPr>
          <p:cNvPr id="774" name="TextBox 773"/>
          <p:cNvSpPr txBox="1"/>
          <p:nvPr/>
        </p:nvSpPr>
        <p:spPr>
          <a:xfrm>
            <a:off x="4108320" y="4097160"/>
            <a:ext cx="5360760" cy="125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latin typeface="Noto Sans"/>
              </a:rPr>
              <a:t>The code provide for the project was good for a working prototype. During the build phase it was used as is. After completion the code was difficult to read and included too much repetition of code.</a:t>
            </a:r>
            <a:endParaRPr lang="en-US" sz="1400" b="0" strike="noStrike" spc="-1">
              <a:latin typeface="Arial"/>
            </a:endParaRPr>
          </a:p>
          <a:p>
            <a:r>
              <a:rPr lang="en-US" sz="1400" b="1" strike="noStrike" spc="-1">
                <a:latin typeface="Noto Sans"/>
              </a:rPr>
              <a:t>Solution: </a:t>
            </a:r>
            <a:r>
              <a:rPr lang="en-US" sz="1400" b="0" strike="noStrike" spc="-1">
                <a:latin typeface="Noto Sans"/>
              </a:rPr>
              <a:t>The code was refactored and commented to allow for easier reading and minimize code repetition.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775" name="TextBox 774"/>
          <p:cNvSpPr txBox="1"/>
          <p:nvPr/>
        </p:nvSpPr>
        <p:spPr>
          <a:xfrm>
            <a:off x="4108320" y="2037960"/>
            <a:ext cx="5360760" cy="35532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r>
              <a:rPr lang="en-US" sz="2400" b="1" strike="noStrike" spc="-1">
                <a:latin typeface="Noto Sans"/>
              </a:rPr>
              <a:t>Arduino IoT Cloud</a:t>
            </a:r>
          </a:p>
        </p:txBody>
      </p:sp>
      <p:sp>
        <p:nvSpPr>
          <p:cNvPr id="776" name="TextBox 775"/>
          <p:cNvSpPr txBox="1"/>
          <p:nvPr/>
        </p:nvSpPr>
        <p:spPr>
          <a:xfrm>
            <a:off x="4108320" y="2425320"/>
            <a:ext cx="5360760" cy="1253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latin typeface="Noto Sans"/>
              </a:rPr>
              <a:t>Although in the end it was a good decision to change cloud provider, learning the new platform without instructions was challenging.</a:t>
            </a:r>
            <a:endParaRPr lang="en-US" sz="1400" b="0" strike="noStrike" spc="-1">
              <a:latin typeface="Arial"/>
            </a:endParaRPr>
          </a:p>
          <a:p>
            <a:r>
              <a:rPr lang="en-US" sz="1400" b="1" strike="noStrike" spc="-1">
                <a:latin typeface="Noto Sans"/>
                <a:ea typeface="DejaVu Sans"/>
              </a:rPr>
              <a:t>Solution:</a:t>
            </a:r>
            <a:r>
              <a:rPr lang="en-US" sz="1400" b="0" strike="noStrike" spc="-1">
                <a:latin typeface="Noto Sans"/>
                <a:ea typeface="DejaVu Sans"/>
              </a:rPr>
              <a:t> </a:t>
            </a:r>
            <a:r>
              <a:rPr lang="en-US" sz="1400" b="0" strike="noStrike" spc="-1">
                <a:latin typeface="Noto Sans"/>
              </a:rPr>
              <a:t>Arduino’s documentation is well organized and easy to find the information needed. The UI for setting up the service was intuitive and relatively simple.</a:t>
            </a:r>
            <a:endParaRPr lang="en-US" sz="1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PlaceHolder 1"/>
          <p:cNvSpPr>
            <a:spLocks noGrp="1"/>
          </p:cNvSpPr>
          <p:nvPr>
            <p:ph type="title"/>
          </p:nvPr>
        </p:nvSpPr>
        <p:spPr>
          <a:xfrm>
            <a:off x="3913560" y="272880"/>
            <a:ext cx="5571360" cy="779040"/>
          </a:xfrm>
          <a:prstGeom prst="rect">
            <a:avLst/>
          </a:prstGeom>
          <a:noFill/>
          <a:ln w="0">
            <a:noFill/>
          </a:ln>
          <a:effectLst>
            <a:outerShdw blurRad="76320" dist="36147" dir="2700000" rotWithShape="0">
              <a:srgbClr val="E8A202"/>
            </a:outerShdw>
          </a:effectLst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000" b="0" strike="noStrike" spc="-1">
                <a:latin typeface="Noto Sans"/>
              </a:rPr>
              <a:t>Career Skills</a:t>
            </a:r>
          </a:p>
        </p:txBody>
      </p:sp>
      <p:sp>
        <p:nvSpPr>
          <p:cNvPr id="778" name="TextBox 777"/>
          <p:cNvSpPr txBox="1"/>
          <p:nvPr/>
        </p:nvSpPr>
        <p:spPr>
          <a:xfrm>
            <a:off x="4400280" y="1428840"/>
            <a:ext cx="5062680" cy="2627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16000" indent="-216000">
              <a:lnSpc>
                <a:spcPct val="15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Arial"/>
              </a:rPr>
              <a:t>IoT prototyping</a:t>
            </a:r>
            <a:endParaRPr lang="en-US" sz="2600" b="0" strike="noStrike" spc="-1">
              <a:latin typeface="Arial"/>
              <a:ea typeface="DejaVu Sans"/>
            </a:endParaRPr>
          </a:p>
          <a:p>
            <a:pPr marL="216000" indent="-216000">
              <a:lnSpc>
                <a:spcPct val="15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Arial"/>
              </a:rPr>
              <a:t>IoT WiFi integration</a:t>
            </a:r>
            <a:endParaRPr lang="en-US" sz="2600" b="0" strike="noStrike" spc="-1">
              <a:latin typeface="Arial"/>
              <a:ea typeface="DejaVu Sans"/>
            </a:endParaRPr>
          </a:p>
          <a:p>
            <a:pPr marL="216000" indent="-216000">
              <a:lnSpc>
                <a:spcPct val="15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Arial"/>
              </a:rPr>
              <a:t>C/C++ coding</a:t>
            </a:r>
            <a:endParaRPr lang="en-US" sz="2600" b="0" strike="noStrike" spc="-1">
              <a:latin typeface="Arial"/>
              <a:ea typeface="DejaVu Sans"/>
            </a:endParaRPr>
          </a:p>
          <a:p>
            <a:pPr marL="216000" indent="-216000">
              <a:lnSpc>
                <a:spcPct val="150000"/>
              </a:lnSpc>
              <a:spcBef>
                <a:spcPts val="85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600" b="0" strike="noStrike" spc="-1">
                <a:latin typeface="Arial"/>
              </a:rPr>
              <a:t>IoT cloud device control</a:t>
            </a:r>
            <a:endParaRPr lang="en-US" sz="2600" b="0" strike="noStrike" spc="-1"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PlaceHolder 1"/>
          <p:cNvSpPr>
            <a:spLocks noGrp="1"/>
          </p:cNvSpPr>
          <p:nvPr>
            <p:ph type="subTitle"/>
          </p:nvPr>
        </p:nvSpPr>
        <p:spPr>
          <a:xfrm>
            <a:off x="503640" y="1054483"/>
            <a:ext cx="9068760" cy="449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IoT technology has the potential to greatly impact cities and traffic control in a number of ways.</a:t>
            </a:r>
            <a:endParaRPr lang="en-US" sz="20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Sensors can be installed in traffic lights and road signs to monitor traffic flow and congestion.</a:t>
            </a:r>
            <a:endParaRPr lang="en-US" sz="20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Data can then be used to adjust signal timing and route traffic in real-time</a:t>
            </a:r>
            <a:endParaRPr lang="en-US" sz="20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Reduce congestion and improve the overall efficiency of the transportation system.</a:t>
            </a:r>
            <a:endParaRPr lang="en-US" sz="20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Potential to greatly improve the efficiency and safety of transportation systems</a:t>
            </a:r>
            <a:endParaRPr lang="en-US" sz="20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417"/>
              </a:spcBef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 dirty="0">
                <a:latin typeface="Arial"/>
              </a:rPr>
              <a:t>Enhance the quality of life in urban environments.</a:t>
            </a:r>
            <a:endParaRPr lang="en-US" sz="2000" b="0" strike="noStrike" spc="-1" dirty="0">
              <a:latin typeface="Arial"/>
              <a:ea typeface="DejaVu Sans"/>
            </a:endParaRPr>
          </a:p>
        </p:txBody>
      </p:sp>
      <p:sp>
        <p:nvSpPr>
          <p:cNvPr id="780" name="PlaceHolder 2"/>
          <p:cNvSpPr>
            <a:spLocks noGrp="1"/>
          </p:cNvSpPr>
          <p:nvPr>
            <p:ph type="title"/>
          </p:nvPr>
        </p:nvSpPr>
        <p:spPr>
          <a:xfrm>
            <a:off x="503640" y="117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Conclusion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title"/>
          </p:nvPr>
        </p:nvSpPr>
        <p:spPr>
          <a:xfrm>
            <a:off x="5299920" y="2366280"/>
            <a:ext cx="4214880" cy="69228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ctr">
            <a:noAutofit/>
          </a:bodyPr>
          <a:lstStyle/>
          <a:p>
            <a:r>
              <a:rPr lang="en-US" sz="4000" b="0" strike="noStrike" spc="-1">
                <a:latin typeface="Open Sans Condensed"/>
              </a:rPr>
              <a:t>THANK YOU</a:t>
            </a:r>
            <a:endParaRPr lang="en-US" sz="4000" b="0" strike="noStrike" spc="-1">
              <a:latin typeface="Noto Sans"/>
            </a:endParaRPr>
          </a:p>
        </p:txBody>
      </p:sp>
      <p:sp>
        <p:nvSpPr>
          <p:cNvPr id="782" name="PlaceHolder 2"/>
          <p:cNvSpPr>
            <a:spLocks noGrp="1"/>
          </p:cNvSpPr>
          <p:nvPr>
            <p:ph type="title"/>
          </p:nvPr>
        </p:nvSpPr>
        <p:spPr>
          <a:xfrm>
            <a:off x="621000" y="4695840"/>
            <a:ext cx="7121880" cy="663480"/>
          </a:xfrm>
          <a:prstGeom prst="rect">
            <a:avLst/>
          </a:prstGeom>
          <a:noFill/>
          <a:ln w="0">
            <a:noFill/>
          </a:ln>
          <a:effectLst>
            <a:outerShdw blurRad="762120" dist="77385" dir="2700000" rotWithShape="0">
              <a:srgbClr val="FFFFFF"/>
            </a:outerShdw>
          </a:effectLst>
        </p:spPr>
        <p:txBody>
          <a:bodyPr lIns="0" tIns="0" rIns="0" bIns="0" anchor="b">
            <a:noAutofit/>
          </a:bodyPr>
          <a:lstStyle/>
          <a:p>
            <a:r>
              <a:rPr lang="en-US" sz="1500" b="0" strike="noStrike" spc="-1" dirty="0">
                <a:latin typeface="Open Sans Condensed"/>
              </a:rPr>
              <a:t>Yellow Idea Template for LibreOffice Impress.</a:t>
            </a:r>
            <a:br>
              <a:rPr sz="1500" dirty="0"/>
            </a:br>
            <a:r>
              <a:rPr lang="en-US" sz="1500" b="0" strike="noStrike" spc="-1" dirty="0">
                <a:latin typeface="Open Sans Condensed"/>
              </a:rPr>
              <a:t>Credit by @ealita.id, 2020.</a:t>
            </a:r>
            <a:endParaRPr lang="en-US" sz="1500" b="0" strike="noStrike" spc="-1" dirty="0">
              <a:latin typeface="No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Project Goals</a:t>
            </a:r>
          </a:p>
        </p:txBody>
      </p:sp>
      <p:sp>
        <p:nvSpPr>
          <p:cNvPr id="700" name="PlaceHolder 2"/>
          <p:cNvSpPr>
            <a:spLocks noGrp="1"/>
          </p:cNvSpPr>
          <p:nvPr>
            <p:ph type="subTitle"/>
          </p:nvPr>
        </p:nvSpPr>
        <p:spPr>
          <a:xfrm>
            <a:off x="503640" y="1326240"/>
            <a:ext cx="9068760" cy="408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57200" indent="-466200">
              <a:spcBef>
                <a:spcPts val="1871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en-US" sz="2800" b="0" strike="noStrike" spc="-1" dirty="0">
                <a:latin typeface="Arial"/>
              </a:rPr>
              <a:t> Design and implement a four-way traffic light controller system.</a:t>
            </a:r>
          </a:p>
          <a:p>
            <a:pPr marL="457200" indent="-466200">
              <a:spcBef>
                <a:spcPts val="1871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en-US" sz="2800" b="0" strike="noStrike" spc="-1" dirty="0">
                <a:latin typeface="Arial"/>
              </a:rPr>
              <a:t> Attach an LCD display for viewing system status</a:t>
            </a:r>
          </a:p>
          <a:p>
            <a:pPr marL="457200" indent="-466200">
              <a:spcBef>
                <a:spcPts val="1871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en-US" sz="2800" b="0" strike="noStrike" spc="-1" dirty="0">
                <a:latin typeface="Arial"/>
              </a:rPr>
              <a:t> Include a pedestrian crossing</a:t>
            </a:r>
          </a:p>
          <a:p>
            <a:pPr marL="457200" indent="-466200">
              <a:spcBef>
                <a:spcPts val="1871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en-US" sz="2800" b="0" strike="noStrike" spc="-1" dirty="0">
                <a:latin typeface="Arial"/>
              </a:rPr>
              <a:t> Include a cloud-based control accessed via web browser</a:t>
            </a:r>
          </a:p>
          <a:p>
            <a:pPr marL="457200" indent="-466200">
              <a:spcBef>
                <a:spcPts val="1871"/>
              </a:spcBef>
              <a:buClr>
                <a:srgbClr val="000000"/>
              </a:buClr>
              <a:buFont typeface="StarSymbol"/>
              <a:buAutoNum type="arabicPeriod"/>
            </a:pPr>
            <a:r>
              <a:rPr lang="en-US" sz="2800" b="0" strike="noStrike" spc="-1" dirty="0">
                <a:latin typeface="Arial"/>
              </a:rPr>
              <a:t> utilizing the IoT kit and ESP32 Microcontroller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Build Steps</a:t>
            </a:r>
          </a:p>
        </p:txBody>
      </p:sp>
      <p:sp>
        <p:nvSpPr>
          <p:cNvPr id="702" name="PlaceHolder 2"/>
          <p:cNvSpPr>
            <a:spLocks noGrp="1"/>
          </p:cNvSpPr>
          <p:nvPr>
            <p:ph type="subTitle"/>
          </p:nvPr>
        </p:nvSpPr>
        <p:spPr>
          <a:xfrm>
            <a:off x="503640" y="1172160"/>
            <a:ext cx="9068760" cy="3893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en-US" sz="2400" b="0" strike="noStrike" spc="-1" dirty="0">
                <a:latin typeface="Arial"/>
              </a:rPr>
              <a:t> ESP32 setup and testing</a:t>
            </a:r>
            <a:endParaRPr lang="en-US" sz="24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en-US" sz="2400" b="0" strike="noStrike" spc="-1" dirty="0">
                <a:latin typeface="Arial"/>
              </a:rPr>
              <a:t> Add one set of traffic lights and control code</a:t>
            </a:r>
            <a:endParaRPr lang="en-US" sz="24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en-US" sz="2400" b="0" strike="noStrike" spc="-1" dirty="0">
                <a:latin typeface="Arial"/>
              </a:rPr>
              <a:t> Add second set of lights and code</a:t>
            </a:r>
            <a:endParaRPr lang="en-US" sz="24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en-US" sz="2400" b="0" strike="noStrike" spc="-1" dirty="0">
                <a:latin typeface="Arial"/>
              </a:rPr>
              <a:t> Add crosswalk button and code</a:t>
            </a:r>
            <a:endParaRPr lang="en-US" sz="24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en-US" sz="2400" b="0" strike="noStrike" spc="-1" dirty="0">
                <a:latin typeface="Arial"/>
              </a:rPr>
              <a:t> Add LCD display and buzzer</a:t>
            </a:r>
            <a:endParaRPr lang="en-US" sz="2400" b="0" strike="noStrike" spc="-1" dirty="0">
              <a:latin typeface="Arial"/>
              <a:ea typeface="DejaVu Sans"/>
            </a:endParaRPr>
          </a:p>
          <a:p>
            <a:pPr marL="216000" indent="-216000">
              <a:spcBef>
                <a:spcPts val="1701"/>
              </a:spcBef>
              <a:spcAft>
                <a:spcPts val="1701"/>
              </a:spcAft>
              <a:buClr>
                <a:srgbClr val="000000"/>
              </a:buClr>
              <a:buFont typeface="StarSymbol"/>
              <a:buAutoNum type="arabicPeriod"/>
            </a:pPr>
            <a:r>
              <a:rPr lang="en-US" sz="2400" b="0" strike="noStrike" spc="-1" dirty="0">
                <a:latin typeface="Arial"/>
              </a:rPr>
              <a:t> Integrate cloud-controlled emergency alert</a:t>
            </a:r>
            <a:endParaRPr lang="en-US" sz="2400" b="0" strike="noStrike" spc="-1" dirty="0"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title"/>
          </p:nvPr>
        </p:nvSpPr>
        <p:spPr>
          <a:xfrm>
            <a:off x="503640" y="225720"/>
            <a:ext cx="906876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Bill of Materials</a:t>
            </a:r>
          </a:p>
        </p:txBody>
      </p:sp>
      <p:sp>
        <p:nvSpPr>
          <p:cNvPr id="704" name="PlaceHolder 2"/>
          <p:cNvSpPr>
            <a:spLocks noGrp="1"/>
          </p:cNvSpPr>
          <p:nvPr>
            <p:ph/>
          </p:nvPr>
        </p:nvSpPr>
        <p:spPr>
          <a:xfrm>
            <a:off x="503640" y="1172160"/>
            <a:ext cx="9068760" cy="3970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4000" lnSpcReduction="20000"/>
          </a:bodyPr>
          <a:lstStyle/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ESP 32 Board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Colored LEDs: Red, Yellow, Green, and Blue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220 Ohm Resistors (optional)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Wires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Breadboard(s)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LCD Unit with I2C Adapter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Active Buzzer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Mini Router 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Push Button(s) </a:t>
            </a:r>
          </a:p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PIR Motion Sensor</a:t>
            </a:r>
          </a:p>
        </p:txBody>
      </p:sp>
      <p:pic>
        <p:nvPicPr>
          <p:cNvPr id="705" name="Picture 4" descr="A picture containing electronics, circuit"/>
          <p:cNvPicPr/>
          <p:nvPr/>
        </p:nvPicPr>
        <p:blipFill>
          <a:blip r:embed="rId2"/>
          <a:srcRect l="5290" r="11597" b="6667"/>
          <a:stretch/>
        </p:blipFill>
        <p:spPr>
          <a:xfrm>
            <a:off x="4525920" y="2093760"/>
            <a:ext cx="5208480" cy="3292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2046240" y="307800"/>
            <a:ext cx="7405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ESP32 Setup and Testing</a:t>
            </a:r>
          </a:p>
        </p:txBody>
      </p:sp>
      <p:sp>
        <p:nvSpPr>
          <p:cNvPr id="707" name="TextBox 706"/>
          <p:cNvSpPr txBox="1"/>
          <p:nvPr/>
        </p:nvSpPr>
        <p:spPr>
          <a:xfrm>
            <a:off x="644040" y="1661400"/>
            <a:ext cx="238032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1800" b="0" strike="noStrike" spc="-1">
                <a:latin typeface="Arial"/>
              </a:rPr>
              <a:t>ESP32 mounted on breadboard and powered on</a:t>
            </a:r>
          </a:p>
        </p:txBody>
      </p:sp>
      <p:sp>
        <p:nvSpPr>
          <p:cNvPr id="708" name="PlaceHolder 2"/>
          <p:cNvSpPr>
            <a:spLocks noGrp="1"/>
          </p:cNvSpPr>
          <p:nvPr>
            <p:ph type="title"/>
          </p:nvPr>
        </p:nvSpPr>
        <p:spPr>
          <a:xfrm>
            <a:off x="654840" y="299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01</a:t>
            </a:r>
            <a:endParaRPr lang="en-US" sz="9600" b="0" strike="noStrike" spc="-1">
              <a:latin typeface="Arial"/>
            </a:endParaRPr>
          </a:p>
        </p:txBody>
      </p:sp>
      <p:pic>
        <p:nvPicPr>
          <p:cNvPr id="709" name="Picture 2" descr="A close-up of a circuit board&#10;&#10;Description automatically generated with low confidence"/>
          <p:cNvPicPr/>
          <p:nvPr/>
        </p:nvPicPr>
        <p:blipFill>
          <a:blip r:embed="rId2"/>
          <a:srcRect l="10138" t="14538" r="12059"/>
          <a:stretch/>
        </p:blipFill>
        <p:spPr>
          <a:xfrm>
            <a:off x="3024360" y="1336320"/>
            <a:ext cx="6145560" cy="3799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PlaceHolder 1"/>
          <p:cNvSpPr>
            <a:spLocks noGrp="1"/>
          </p:cNvSpPr>
          <p:nvPr>
            <p:ph type="title"/>
          </p:nvPr>
        </p:nvSpPr>
        <p:spPr>
          <a:xfrm>
            <a:off x="2010240" y="307800"/>
            <a:ext cx="7441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ESP32 Setup and Testing</a:t>
            </a:r>
          </a:p>
        </p:txBody>
      </p:sp>
      <p:sp>
        <p:nvSpPr>
          <p:cNvPr id="711" name="TextBox 710"/>
          <p:cNvSpPr txBox="1"/>
          <p:nvPr/>
        </p:nvSpPr>
        <p:spPr>
          <a:xfrm>
            <a:off x="644040" y="1661400"/>
            <a:ext cx="332028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2400" b="0" strike="noStrike" spc="-1">
                <a:latin typeface="Arial"/>
              </a:rPr>
              <a:t>ESP32 WiFi Scan</a:t>
            </a:r>
          </a:p>
          <a:p>
            <a:pPr algn="ctr">
              <a:buNone/>
            </a:pPr>
            <a:endParaRPr lang="en-US" sz="2400" b="0" strike="noStrike" spc="-1">
              <a:latin typeface="Arial"/>
            </a:endParaRPr>
          </a:p>
          <a:p>
            <a:pPr algn="ctr">
              <a:buNone/>
            </a:pPr>
            <a:r>
              <a:rPr lang="en-US" sz="1800" b="0" strike="noStrike" spc="-1">
                <a:latin typeface="Arial"/>
              </a:rPr>
              <a:t>Screenshot of Serial Monitor in Arduino IDE showing the available networks</a:t>
            </a:r>
          </a:p>
        </p:txBody>
      </p:sp>
      <p:sp>
        <p:nvSpPr>
          <p:cNvPr id="712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01</a:t>
            </a:r>
            <a:br>
              <a:rPr sz="9600"/>
            </a:b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(continued)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713" name="Picture 1" descr="Graphical user interface, text, application&#10;&#10;Description automatically generated"/>
          <p:cNvPicPr/>
          <p:nvPr/>
        </p:nvPicPr>
        <p:blipFill>
          <a:blip r:embed="rId2"/>
          <a:srcRect r="41967"/>
          <a:stretch/>
        </p:blipFill>
        <p:spPr>
          <a:xfrm>
            <a:off x="4468320" y="1230840"/>
            <a:ext cx="4319640" cy="4059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PlaceHolder 1"/>
          <p:cNvSpPr>
            <a:spLocks noGrp="1"/>
          </p:cNvSpPr>
          <p:nvPr>
            <p:ph type="title"/>
          </p:nvPr>
        </p:nvSpPr>
        <p:spPr>
          <a:xfrm>
            <a:off x="2010240" y="307800"/>
            <a:ext cx="7441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Adding Traffic Lights</a:t>
            </a:r>
          </a:p>
        </p:txBody>
      </p:sp>
      <p:sp>
        <p:nvSpPr>
          <p:cNvPr id="715" name="TextBox 714"/>
          <p:cNvSpPr txBox="1"/>
          <p:nvPr/>
        </p:nvSpPr>
        <p:spPr>
          <a:xfrm>
            <a:off x="644040" y="1661400"/>
            <a:ext cx="332028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2400" b="0" strike="noStrike" spc="-1">
                <a:latin typeface="Arial"/>
              </a:rPr>
              <a:t>LED Lights</a:t>
            </a:r>
          </a:p>
          <a:p>
            <a:pPr algn="ctr">
              <a:buNone/>
            </a:pPr>
            <a:r>
              <a:rPr lang="en-US" sz="1800" b="0" strike="noStrike" spc="-1">
                <a:latin typeface="Arial"/>
              </a:rPr>
              <a:t>Lights cycle through properly</a:t>
            </a:r>
          </a:p>
          <a:p>
            <a:pPr algn="ctr">
              <a:buNone/>
            </a:pPr>
            <a:endParaRPr lang="en-US" sz="1800" b="0" strike="noStrike" spc="-1">
              <a:latin typeface="Arial"/>
            </a:endParaRPr>
          </a:p>
          <a:p>
            <a:pPr algn="ctr">
              <a:buNone/>
            </a:pPr>
            <a:r>
              <a:rPr lang="en-US" sz="2400" b="0" strike="noStrike" spc="-1">
                <a:latin typeface="Arial"/>
              </a:rPr>
              <a:t>Capacitor</a:t>
            </a:r>
          </a:p>
          <a:p>
            <a:pPr algn="ctr">
              <a:buNone/>
            </a:pPr>
            <a:r>
              <a:rPr lang="en-US" sz="1800" b="0" strike="noStrike" spc="-1">
                <a:latin typeface="Arial"/>
              </a:rPr>
              <a:t>Added to eliminate the need to press boot button while uploading code</a:t>
            </a:r>
          </a:p>
        </p:txBody>
      </p:sp>
      <p:sp>
        <p:nvSpPr>
          <p:cNvPr id="716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02</a:t>
            </a:r>
            <a:endParaRPr lang="en-US" sz="9600" b="0" strike="noStrike" spc="-1">
              <a:latin typeface="Arial"/>
            </a:endParaRPr>
          </a:p>
        </p:txBody>
      </p:sp>
      <p:pic>
        <p:nvPicPr>
          <p:cNvPr id="717" name="Picture 3"/>
          <p:cNvPicPr/>
          <p:nvPr/>
        </p:nvPicPr>
        <p:blipFill>
          <a:blip r:embed="rId2"/>
          <a:srcRect l="25402" t="16524" r="39131" b="26654"/>
          <a:stretch/>
        </p:blipFill>
        <p:spPr>
          <a:xfrm>
            <a:off x="4403160" y="1339200"/>
            <a:ext cx="4324680" cy="389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2010240" y="307800"/>
            <a:ext cx="7441560" cy="103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800" b="0" strike="noStrike" spc="-1">
                <a:latin typeface="Arial"/>
              </a:rPr>
              <a:t>Adding Traffic Lights</a:t>
            </a:r>
          </a:p>
        </p:txBody>
      </p:sp>
      <p:sp>
        <p:nvSpPr>
          <p:cNvPr id="719" name="TextBox 718"/>
          <p:cNvSpPr txBox="1"/>
          <p:nvPr/>
        </p:nvSpPr>
        <p:spPr>
          <a:xfrm>
            <a:off x="644040" y="1661400"/>
            <a:ext cx="2869560" cy="209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2400" b="0" strike="noStrike" spc="-1">
                <a:latin typeface="Arial"/>
              </a:rPr>
              <a:t>Screenshot of code in Arduino IDE</a:t>
            </a:r>
          </a:p>
        </p:txBody>
      </p:sp>
      <p:sp>
        <p:nvSpPr>
          <p:cNvPr id="720" name="PlaceHolder 2"/>
          <p:cNvSpPr>
            <a:spLocks noGrp="1"/>
          </p:cNvSpPr>
          <p:nvPr>
            <p:ph type="title"/>
          </p:nvPr>
        </p:nvSpPr>
        <p:spPr>
          <a:xfrm>
            <a:off x="618840" y="335160"/>
            <a:ext cx="1391400" cy="1381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56000"/>
              </a:lnSpc>
              <a:buNone/>
            </a:pPr>
            <a:r>
              <a:rPr lang="en-US" sz="9600" b="0" strike="noStrike" spc="-1">
                <a:solidFill>
                  <a:srgbClr val="000000"/>
                </a:solidFill>
                <a:latin typeface="Arial"/>
              </a:rPr>
              <a:t>02</a:t>
            </a:r>
            <a:br>
              <a:rPr sz="9600"/>
            </a:br>
            <a:r>
              <a:rPr lang="en-US" sz="1400" b="0" strike="noStrike" spc="-1">
                <a:solidFill>
                  <a:srgbClr val="000000"/>
                </a:solidFill>
                <a:latin typeface="Arial"/>
              </a:rPr>
              <a:t>(Continued)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721" name="Picture 5"/>
          <p:cNvPicPr/>
          <p:nvPr/>
        </p:nvPicPr>
        <p:blipFill>
          <a:blip r:embed="rId2"/>
          <a:srcRect t="14508"/>
          <a:stretch/>
        </p:blipFill>
        <p:spPr>
          <a:xfrm>
            <a:off x="3549600" y="1286640"/>
            <a:ext cx="5761440" cy="391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791</Words>
  <Application>Microsoft Office PowerPoint</Application>
  <PresentationFormat>Custom</PresentationFormat>
  <Paragraphs>121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Arial</vt:lpstr>
      <vt:lpstr>Nimbus Sans</vt:lpstr>
      <vt:lpstr>Noto Sans</vt:lpstr>
      <vt:lpstr>Open Sans Condensed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IoT Cloud Connected Traffic Light Prototype</vt:lpstr>
      <vt:lpstr>Introduction</vt:lpstr>
      <vt:lpstr>Project Goals</vt:lpstr>
      <vt:lpstr>Build Steps</vt:lpstr>
      <vt:lpstr>Bill of Materials</vt:lpstr>
      <vt:lpstr>ESP32 Setup and Testing</vt:lpstr>
      <vt:lpstr>ESP32 Setup and Testing</vt:lpstr>
      <vt:lpstr>Adding Traffic Lights</vt:lpstr>
      <vt:lpstr>Adding Traffic Lights</vt:lpstr>
      <vt:lpstr>Second Set of Lights</vt:lpstr>
      <vt:lpstr>Code for Second Set</vt:lpstr>
      <vt:lpstr>Crosswalk Button</vt:lpstr>
      <vt:lpstr>Crosswalk Button</vt:lpstr>
      <vt:lpstr>Crosswalk Button</vt:lpstr>
      <vt:lpstr>LCD Display and Buzzer</vt:lpstr>
      <vt:lpstr>LCD Display and Buzzer</vt:lpstr>
      <vt:lpstr>LCD Display and Buzzer</vt:lpstr>
      <vt:lpstr>06</vt:lpstr>
      <vt:lpstr>Cloud Controlled Emergency Alert</vt:lpstr>
      <vt:lpstr>Cloud Controlled Emergency Alert</vt:lpstr>
      <vt:lpstr>Cloud Controlled Emergency Alert</vt:lpstr>
      <vt:lpstr>Cayenne Dashboard</vt:lpstr>
      <vt:lpstr>Career Skills</vt:lpstr>
      <vt:lpstr>Conclusion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Idea</dc:title>
  <dc:subject/>
  <dc:creator/>
  <dc:description/>
  <cp:lastModifiedBy>Michael Miller</cp:lastModifiedBy>
  <cp:revision>4</cp:revision>
  <dcterms:created xsi:type="dcterms:W3CDTF">2022-12-14T11:54:21Z</dcterms:created>
  <dcterms:modified xsi:type="dcterms:W3CDTF">2022-12-15T08:23:47Z</dcterms:modified>
  <dc:language>en-US</dc:language>
</cp:coreProperties>
</file>